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56" r:id="rId5"/>
    <p:sldId id="271" r:id="rId6"/>
    <p:sldId id="311" r:id="rId7"/>
    <p:sldId id="309" r:id="rId8"/>
    <p:sldId id="390" r:id="rId9"/>
    <p:sldId id="287" r:id="rId10"/>
    <p:sldId id="391" r:id="rId11"/>
    <p:sldId id="392" r:id="rId12"/>
    <p:sldId id="409" r:id="rId13"/>
    <p:sldId id="302" r:id="rId14"/>
    <p:sldId id="303" r:id="rId15"/>
    <p:sldId id="304" r:id="rId16"/>
    <p:sldId id="305" r:id="rId17"/>
    <p:sldId id="362" r:id="rId18"/>
    <p:sldId id="424" r:id="rId19"/>
    <p:sldId id="419" r:id="rId20"/>
    <p:sldId id="425" r:id="rId21"/>
    <p:sldId id="426" r:id="rId22"/>
    <p:sldId id="417" r:id="rId23"/>
    <p:sldId id="299" r:id="rId24"/>
    <p:sldId id="331" r:id="rId25"/>
    <p:sldId id="26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pos="597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014067"/>
    <a:srgbClr val="3F3F3F"/>
    <a:srgbClr val="014E7D"/>
    <a:srgbClr val="013657"/>
    <a:srgbClr val="01456F"/>
    <a:srgbClr val="014B79"/>
    <a:srgbClr val="0937C9"/>
    <a:srgbClr val="002774"/>
    <a:srgbClr val="929A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4674" autoAdjust="0"/>
  </p:normalViewPr>
  <p:slideViewPr>
    <p:cSldViewPr snapToGrid="0" showGuides="1">
      <p:cViewPr varScale="1">
        <p:scale>
          <a:sx n="67" d="100"/>
          <a:sy n="67" d="100"/>
        </p:scale>
        <p:origin x="648" y="40"/>
      </p:cViewPr>
      <p:guideLst>
        <p:guide pos="3840"/>
        <p:guide pos="597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BEDA40-91A9-49DC-B402-0EBE674AAE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CBB508-5589-42E7-A433-D119AC0FFB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BFC85-49E4-447A-A7E3-16153CB2FE2A}" type="datetimeFigureOut">
              <a:rPr lang="en-US" smtClean="0"/>
              <a:t>3/16/2023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232ABA-B33A-4B3B-8412-C1773FBF3D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B1832E-3B48-42CB-80A7-CD8E48D52D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072A3-100F-40A9-915F-8D2D9E6962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537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1B50E-4C60-4F9E-B773-52059170945B}" type="datetimeFigureOut">
              <a:rPr lang="en-US" noProof="0" smtClean="0"/>
              <a:t>3/16/2023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230CFA-805A-4FD3-B3A0-DAAA5993DA1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98927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3B47EE6-EDE6-4881-B456-B37D9C1ADE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SUBTITLE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045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537" userDrawn="1">
          <p15:clr>
            <a:srgbClr val="FBAE40"/>
          </p15:clr>
        </p15:guide>
        <p15:guide id="3" pos="138" userDrawn="1">
          <p15:clr>
            <a:srgbClr val="FBAE40"/>
          </p15:clr>
        </p15:guide>
        <p15:guide id="4" orient="horz" pos="4178" userDrawn="1">
          <p15:clr>
            <a:srgbClr val="FBAE40"/>
          </p15:clr>
        </p15:guide>
        <p15:guide id="5" orient="horz" pos="142" userDrawn="1">
          <p15:clr>
            <a:srgbClr val="FBAE40"/>
          </p15:clr>
        </p15:guide>
        <p15:guide id="6" pos="2457" userDrawn="1">
          <p15:clr>
            <a:srgbClr val="FBAE40"/>
          </p15:clr>
        </p15:guide>
        <p15:guide id="7" pos="43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561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 title="Title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1" name="Text Placeholder 2" title="Subtitle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0786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  <p15:guide id="3" pos="143">
          <p15:clr>
            <a:srgbClr val="FBAE40"/>
          </p15:clr>
        </p15:guide>
        <p15:guide id="4" orient="horz" pos="4170">
          <p15:clr>
            <a:srgbClr val="FBAE40"/>
          </p15:clr>
        </p15:guide>
        <p15:guide id="5" pos="7537">
          <p15:clr>
            <a:srgbClr val="FBAE40"/>
          </p15:clr>
        </p15:guide>
        <p15:guide id="6" orient="horz" pos="1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6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1FAE0C34-9220-45F0-9FC2-9FE7C994E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78" y="1671924"/>
            <a:ext cx="10835122" cy="450503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3430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6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17F9213-0142-420B-A84D-C5627A0C8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687" y="1651044"/>
            <a:ext cx="5181600" cy="452591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014328B-D576-4B5C-A4AE-CF9831892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51044"/>
            <a:ext cx="5181600" cy="452591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4813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6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2BFF385-445D-4DBB-9773-F99669415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678" y="1681163"/>
            <a:ext cx="538250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b="1" dirty="0">
                <a:solidFill>
                  <a:schemeClr val="accent6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311B1CFE-1B35-4B5C-B40A-DC5ADF211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1CE840E8-D596-479D-AE97-E88F42DC1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B9A68D25-B19E-4E84-B65D-596EE8382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678" y="2505075"/>
            <a:ext cx="5391749" cy="368458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2267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9A1E80C-1A76-4D3E-92A1-84686686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1316" y="2290713"/>
            <a:ext cx="5803672" cy="4341862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/>
            </a:lvl1pPr>
            <a:lvl2pPr>
              <a:buClr>
                <a:schemeClr val="accent2"/>
              </a:buClr>
              <a:defRPr sz="20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2"/>
              </a:buCl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265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22728E0A-430E-4C6A-BF56-06FA8510F2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9970" y="2271860"/>
            <a:ext cx="5715017" cy="43607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14302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CC52C5C1-EC33-44C1-9D54-A1058BBF1812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A0030CD-8C9E-4AA5-8C5D-F9B2EDB7E17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Diagonal Stripe 26">
              <a:extLst>
                <a:ext uri="{FF2B5EF4-FFF2-40B4-BE49-F238E27FC236}">
                  <a16:creationId xmlns:a16="http://schemas.microsoft.com/office/drawing/2014/main" id="{872EE65E-EE50-4A3E-861E-1D6C241CB8EA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76AD1EF-E06C-4D3C-9693-26844D01C83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Parallelogram 28">
              <a:extLst>
                <a:ext uri="{FF2B5EF4-FFF2-40B4-BE49-F238E27FC236}">
                  <a16:creationId xmlns:a16="http://schemas.microsoft.com/office/drawing/2014/main" id="{57D44C42-44C0-420A-A125-9B1A979D4F56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0" name="Parallelogram 29">
            <a:extLst>
              <a:ext uri="{FF2B5EF4-FFF2-40B4-BE49-F238E27FC236}">
                <a16:creationId xmlns:a16="http://schemas.microsoft.com/office/drawing/2014/main" id="{406089BB-36DC-4E23-B215-527A8A18FCF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8C43A6-50C6-704E-BADC-6D83BADE73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91439B-965F-3548-AF77-89501B24F6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19906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7E8A2C98-F26E-415A-B931-1B89CA46C1CF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2FB48C-0C70-4DBE-B904-A134B6644DD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8" name="Diagonal Stripe 27">
              <a:extLst>
                <a:ext uri="{FF2B5EF4-FFF2-40B4-BE49-F238E27FC236}">
                  <a16:creationId xmlns:a16="http://schemas.microsoft.com/office/drawing/2014/main" id="{4F2E2158-1E6E-4E0D-BDAB-B20041C7361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26D62DB-3A5A-4DA1-BFA4-D9E58676E86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F5A729A7-3A5C-405C-AE06-180E7529E477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1" name="Parallelogram 30">
            <a:extLst>
              <a:ext uri="{FF2B5EF4-FFF2-40B4-BE49-F238E27FC236}">
                <a16:creationId xmlns:a16="http://schemas.microsoft.com/office/drawing/2014/main" id="{41E23981-B12A-4AC3-A030-337BBBA5E45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33" name="Title 1" title="Title ">
            <a:extLst>
              <a:ext uri="{FF2B5EF4-FFF2-40B4-BE49-F238E27FC236}">
                <a16:creationId xmlns:a16="http://schemas.microsoft.com/office/drawing/2014/main" id="{59067A2C-FE71-4381-BE51-08DAC5E43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69A007-934D-7A4B-9EFA-82044EF4D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154DC2-98C7-4D4B-A17A-AA4731217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58419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CE2EB-00DF-4EBA-BF1F-D37805D4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91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 title="Title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1" name="Text Placeholder 2" title="Subtitle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5572AA9-EFAE-4771-B1EE-47E3611737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23998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43" userDrawn="1">
          <p15:clr>
            <a:srgbClr val="FBAE40"/>
          </p15:clr>
        </p15:guide>
        <p15:guide id="4" orient="horz" pos="4170" userDrawn="1">
          <p15:clr>
            <a:srgbClr val="FBAE40"/>
          </p15:clr>
        </p15:guide>
        <p15:guide id="5" pos="7537" userDrawn="1">
          <p15:clr>
            <a:srgbClr val="FBAE40"/>
          </p15:clr>
        </p15:guide>
        <p15:guide id="6" orient="horz" pos="1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title="Bullet Point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BD6ACE60-499D-41AB-89C4-D537D7C3D22A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6375400" y="5047077"/>
            <a:ext cx="1524574" cy="1803400"/>
          </a:xfrm>
          <a:prstGeom prst="line">
            <a:avLst/>
          </a:prstGeom>
          <a:ln>
            <a:solidFill>
              <a:srgbClr val="EAB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title="Subtitle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563477"/>
            <a:ext cx="7342631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Title 1" title="Title ">
            <a:extLst>
              <a:ext uri="{FF2B5EF4-FFF2-40B4-BE49-F238E27FC236}">
                <a16:creationId xmlns:a16="http://schemas.microsoft.com/office/drawing/2014/main" id="{20237B57-91C6-4F8B-8AA0-18FA50B0FD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 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E1FADFB-0A3D-40F7-9B40-368DECD971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4000" y="0"/>
            <a:ext cx="5588000" cy="6872249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DB14A5-A767-774C-85B8-68EF914689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9B51B-EAA9-4B4D-A4F6-470CD95DAA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42230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ight Triangle 34">
            <a:extLst>
              <a:ext uri="{FF2B5EF4-FFF2-40B4-BE49-F238E27FC236}">
                <a16:creationId xmlns:a16="http://schemas.microsoft.com/office/drawing/2014/main" id="{805F1696-7D6B-4055-94C3-E4C179F63596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B9EC3A9-7039-403A-9414-429521308A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0177" y="1435100"/>
            <a:ext cx="6021821" cy="5422900"/>
          </a:xfrm>
          <a:custGeom>
            <a:avLst/>
            <a:gdLst>
              <a:gd name="connsiteX0" fmla="*/ 6021821 w 6021821"/>
              <a:gd name="connsiteY0" fmla="*/ 0 h 5422900"/>
              <a:gd name="connsiteX1" fmla="*/ 6021821 w 6021821"/>
              <a:gd name="connsiteY1" fmla="*/ 5422900 h 5422900"/>
              <a:gd name="connsiteX2" fmla="*/ 0 w 6021821"/>
              <a:gd name="connsiteY2" fmla="*/ 5422900 h 54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821" h="5422900">
                <a:moveTo>
                  <a:pt x="6021821" y="0"/>
                </a:moveTo>
                <a:lnTo>
                  <a:pt x="6021821" y="5422900"/>
                </a:lnTo>
                <a:lnTo>
                  <a:pt x="0" y="5422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365760" anchor="ctr">
            <a:noAutofit/>
          </a:bodyPr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Content Placeholder 2" title="Bullet Point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352314" y="1185452"/>
            <a:ext cx="1839685" cy="163394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title="Subtitle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563477"/>
            <a:ext cx="7342621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B154C1-CE47-4220-9832-4FD0868A64A8}"/>
              </a:ext>
            </a:extLst>
          </p:cNvPr>
          <p:cNvSpPr txBox="1"/>
          <p:nvPr userDrawn="1"/>
        </p:nvSpPr>
        <p:spPr>
          <a:xfrm>
            <a:off x="11073384" y="237744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19" name="Title 1" title="Title ">
            <a:extLst>
              <a:ext uri="{FF2B5EF4-FFF2-40B4-BE49-F238E27FC236}">
                <a16:creationId xmlns:a16="http://schemas.microsoft.com/office/drawing/2014/main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55A0B9-F639-8643-9C4D-B93B8EE21A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29282-8AC7-494D-9A8E-A26C7F6994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83110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i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2E19FBD-2379-4B3B-910D-F51E007CB63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20698" y="2104888"/>
            <a:ext cx="547529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Content Placeholder 3" title="Bullet Points">
            <a:extLst>
              <a:ext uri="{FF2B5EF4-FFF2-40B4-BE49-F238E27FC236}">
                <a16:creationId xmlns:a16="http://schemas.microsoft.com/office/drawing/2014/main" id="{8715E757-6584-4841-8154-C92E70E0CD6B}"/>
              </a:ext>
            </a:extLst>
          </p:cNvPr>
          <p:cNvSpPr>
            <a:spLocks noGrp="1"/>
          </p:cNvSpPr>
          <p:nvPr userDrawn="1">
            <p:ph sz="half" idx="13"/>
          </p:nvPr>
        </p:nvSpPr>
        <p:spPr>
          <a:xfrm>
            <a:off x="520698" y="2886076"/>
            <a:ext cx="5475290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noProof="0"/>
              <a:t>Edit Master text styles</a:t>
            </a:r>
          </a:p>
          <a:p>
            <a:pPr lvl="1">
              <a:buClr>
                <a:schemeClr val="accent2"/>
              </a:buClr>
            </a:pPr>
            <a:r>
              <a:rPr lang="en-US" noProof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noProof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noProof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7CDC5A2-8836-4ED3-8E78-18C24853D88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186713" y="2104888"/>
            <a:ext cx="547560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5" title="Bullet Points">
            <a:extLst>
              <a:ext uri="{FF2B5EF4-FFF2-40B4-BE49-F238E27FC236}">
                <a16:creationId xmlns:a16="http://schemas.microsoft.com/office/drawing/2014/main" id="{D957FBD7-2C3C-4DD1-954F-DF1E007BE590}"/>
              </a:ext>
            </a:extLst>
          </p:cNvPr>
          <p:cNvSpPr>
            <a:spLocks noGrp="1"/>
          </p:cNvSpPr>
          <p:nvPr userDrawn="1">
            <p:ph sz="quarter" idx="15"/>
          </p:nvPr>
        </p:nvSpPr>
        <p:spPr>
          <a:xfrm>
            <a:off x="6186713" y="2886076"/>
            <a:ext cx="5475600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noProof="0"/>
              <a:t>Edit Master text styles</a:t>
            </a:r>
          </a:p>
          <a:p>
            <a:pPr lvl="1">
              <a:buClr>
                <a:schemeClr val="accent2"/>
              </a:buClr>
            </a:pPr>
            <a:r>
              <a:rPr lang="en-US" noProof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noProof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noProof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noProof="0"/>
              <a:t>Fifth level</a:t>
            </a:r>
          </a:p>
        </p:txBody>
      </p:sp>
      <p:sp>
        <p:nvSpPr>
          <p:cNvPr id="24" name="Text Placeholder 4" title="Subtitle">
            <a:extLst>
              <a:ext uri="{FF2B5EF4-FFF2-40B4-BE49-F238E27FC236}">
                <a16:creationId xmlns:a16="http://schemas.microsoft.com/office/drawing/2014/main" id="{77DB65FF-A89E-4562-8251-2BB63EFDD28E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</p:spTree>
    <p:extLst>
      <p:ext uri="{BB962C8B-B14F-4D97-AF65-F5344CB8AC3E}">
        <p14:creationId xmlns:p14="http://schemas.microsoft.com/office/powerpoint/2010/main" val="3256540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A4F49194-9068-41AA-B460-962319BF96A4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806E656-313A-47B1-B381-D004200F7A01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9" name="Diagonal Stripe 28">
              <a:extLst>
                <a:ext uri="{FF2B5EF4-FFF2-40B4-BE49-F238E27FC236}">
                  <a16:creationId xmlns:a16="http://schemas.microsoft.com/office/drawing/2014/main" id="{65F8E2DA-4BB4-4421-9172-A11AF38DFEF4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EDB47F2-B6A7-40B4-8A2C-06719F75C08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Parallelogram 30">
              <a:extLst>
                <a:ext uri="{FF2B5EF4-FFF2-40B4-BE49-F238E27FC236}">
                  <a16:creationId xmlns:a16="http://schemas.microsoft.com/office/drawing/2014/main" id="{B188E7A9-2351-4B68-98B8-10099CB39CD2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3" name="Parallelogram 32">
            <a:extLst>
              <a:ext uri="{FF2B5EF4-FFF2-40B4-BE49-F238E27FC236}">
                <a16:creationId xmlns:a16="http://schemas.microsoft.com/office/drawing/2014/main" id="{F088C182-BF10-45B2-B159-7702E00D31D4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34" name="Text Placeholder 4" title="Subtitle">
            <a:extLst>
              <a:ext uri="{FF2B5EF4-FFF2-40B4-BE49-F238E27FC236}">
                <a16:creationId xmlns:a16="http://schemas.microsoft.com/office/drawing/2014/main" id="{FB561B16-2788-452A-B7AF-A482256DCD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990C03-1647-2044-B335-6F5F19E4E5F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03A7CC-E6DC-1544-BE55-15EC1718B77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BDEC780E-6412-1344-A62E-6B84E9CCB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82AC85-33B6-2B49-8BF4-084144443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814" y="2005762"/>
            <a:ext cx="5225764" cy="4083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Text here</a:t>
            </a:r>
          </a:p>
        </p:txBody>
      </p:sp>
      <p:sp>
        <p:nvSpPr>
          <p:cNvPr id="20" name="Chart Placeholder 2" title="Chart">
            <a:extLst>
              <a:ext uri="{FF2B5EF4-FFF2-40B4-BE49-F238E27FC236}">
                <a16:creationId xmlns:a16="http://schemas.microsoft.com/office/drawing/2014/main" id="{0EF0FD2A-B62A-4931-846D-2602DED2660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796114" y="2005762"/>
            <a:ext cx="5719397" cy="4084470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00477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able Placeholder 11" title="Table">
            <a:extLst>
              <a:ext uri="{FF2B5EF4-FFF2-40B4-BE49-F238E27FC236}">
                <a16:creationId xmlns:a16="http://schemas.microsoft.com/office/drawing/2014/main" id="{7CD3E31F-0AF8-4EB8-B6FA-BD95A2EDA63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31378" y="2664803"/>
            <a:ext cx="10993375" cy="343318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4020D1-D35E-497E-97F1-84A6EA9D048E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6C8A74F-FDDF-48E8-AC2B-A5BD59D7D6A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Diagonal Stripe 26">
              <a:extLst>
                <a:ext uri="{FF2B5EF4-FFF2-40B4-BE49-F238E27FC236}">
                  <a16:creationId xmlns:a16="http://schemas.microsoft.com/office/drawing/2014/main" id="{2D5247F3-E6EB-4003-B1FD-F6200F0738E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9B7D995-9FB8-4461-8AAA-FA8B9A145B6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Parallelogram 32">
              <a:extLst>
                <a:ext uri="{FF2B5EF4-FFF2-40B4-BE49-F238E27FC236}">
                  <a16:creationId xmlns:a16="http://schemas.microsoft.com/office/drawing/2014/main" id="{849B962F-68BC-4B89-B4D8-D862517534DF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8006416B-866C-47E5-8480-109B40F9EAA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7" name="Text Placeholder 4" title="Subtitle">
            <a:extLst>
              <a:ext uri="{FF2B5EF4-FFF2-40B4-BE49-F238E27FC236}">
                <a16:creationId xmlns:a16="http://schemas.microsoft.com/office/drawing/2014/main" id="{FE79FAE9-2A8C-46BA-8738-44CBCF729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50A33E-CEFE-4D43-9554-513B01B1D3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960C75-8FA7-5740-9388-2B5112B2C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</p:spTree>
    <p:extLst>
      <p:ext uri="{BB962C8B-B14F-4D97-AF65-F5344CB8AC3E}">
        <p14:creationId xmlns:p14="http://schemas.microsoft.com/office/powerpoint/2010/main" val="3415060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79ED029D-F488-47E5-B064-0E35B31D23A5}"/>
              </a:ext>
            </a:extLst>
          </p:cNvPr>
          <p:cNvSpPr/>
          <p:nvPr userDrawn="1"/>
        </p:nvSpPr>
        <p:spPr>
          <a:xfrm flipV="1">
            <a:off x="0" y="-5"/>
            <a:ext cx="11747500" cy="629920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Picture Placeholder 31" title="Image">
            <a:extLst>
              <a:ext uri="{FF2B5EF4-FFF2-40B4-BE49-F238E27FC236}">
                <a16:creationId xmlns:a16="http://schemas.microsoft.com/office/drawing/2014/main" id="{D683190A-95C6-428D-AEE4-FC8350C324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9229" y="326570"/>
            <a:ext cx="11473542" cy="62048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Image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78F4957-6DDE-40CE-9D33-00B1434FA0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344886"/>
            <a:ext cx="2362200" cy="1240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 title="Title ">
            <a:extLst>
              <a:ext uri="{FF2B5EF4-FFF2-40B4-BE49-F238E27FC236}">
                <a16:creationId xmlns:a16="http://schemas.microsoft.com/office/drawing/2014/main" id="{D9A8085F-72C4-4DFB-813E-C5666B0CC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229" y="558802"/>
            <a:ext cx="8333222" cy="93979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88000" anchor="ctr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Add Caption Here</a:t>
            </a:r>
          </a:p>
        </p:txBody>
      </p:sp>
    </p:spTree>
    <p:extLst>
      <p:ext uri="{BB962C8B-B14F-4D97-AF65-F5344CB8AC3E}">
        <p14:creationId xmlns:p14="http://schemas.microsoft.com/office/powerpoint/2010/main" val="4237576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1821022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488AB73-8058-4FB5-9619-FCECCA9F39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2929" y="3461163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Name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59BE165-3EB5-4C11-8B53-6E98C0BC2E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2929" y="3839451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Phone Number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9D05293-35AD-495F-A7AE-942398090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22928" y="4216669"/>
            <a:ext cx="3445783" cy="289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Email 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997A03F2-8D8A-4425-9F56-66DB33CE11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2929" y="4594957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Company Website</a:t>
            </a:r>
          </a:p>
        </p:txBody>
      </p:sp>
      <p:sp>
        <p:nvSpPr>
          <p:cNvPr id="14" name="Shape 4157">
            <a:extLst>
              <a:ext uri="{FF2B5EF4-FFF2-40B4-BE49-F238E27FC236}">
                <a16:creationId xmlns:a16="http://schemas.microsoft.com/office/drawing/2014/main" id="{A30A8F28-98F4-425F-A750-78192A157DF4}"/>
              </a:ext>
            </a:extLst>
          </p:cNvPr>
          <p:cNvSpPr/>
          <p:nvPr userDrawn="1"/>
        </p:nvSpPr>
        <p:spPr>
          <a:xfrm>
            <a:off x="6458938" y="3505247"/>
            <a:ext cx="258875" cy="25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  <p:sp>
        <p:nvSpPr>
          <p:cNvPr id="15" name="Shape 4186">
            <a:extLst>
              <a:ext uri="{FF2B5EF4-FFF2-40B4-BE49-F238E27FC236}">
                <a16:creationId xmlns:a16="http://schemas.microsoft.com/office/drawing/2014/main" id="{2F84D399-8148-4E86-A1E4-BE7D1D81383A}"/>
              </a:ext>
            </a:extLst>
          </p:cNvPr>
          <p:cNvSpPr/>
          <p:nvPr userDrawn="1"/>
        </p:nvSpPr>
        <p:spPr>
          <a:xfrm>
            <a:off x="6507622" y="3897986"/>
            <a:ext cx="161507" cy="296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  <p:sp>
        <p:nvSpPr>
          <p:cNvPr id="19" name="Shape 4379">
            <a:extLst>
              <a:ext uri="{FF2B5EF4-FFF2-40B4-BE49-F238E27FC236}">
                <a16:creationId xmlns:a16="http://schemas.microsoft.com/office/drawing/2014/main" id="{E4408FF8-E342-42F8-BBE9-1220822B5E99}"/>
              </a:ext>
            </a:extLst>
          </p:cNvPr>
          <p:cNvSpPr/>
          <p:nvPr userDrawn="1"/>
        </p:nvSpPr>
        <p:spPr>
          <a:xfrm>
            <a:off x="6458938" y="4327945"/>
            <a:ext cx="258875" cy="188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  <p:sp>
        <p:nvSpPr>
          <p:cNvPr id="20" name="Shape 4487">
            <a:extLst>
              <a:ext uri="{FF2B5EF4-FFF2-40B4-BE49-F238E27FC236}">
                <a16:creationId xmlns:a16="http://schemas.microsoft.com/office/drawing/2014/main" id="{11D27456-C005-4109-9E74-0B692200A0B3}"/>
              </a:ext>
            </a:extLst>
          </p:cNvPr>
          <p:cNvSpPr/>
          <p:nvPr userDrawn="1"/>
        </p:nvSpPr>
        <p:spPr>
          <a:xfrm>
            <a:off x="6471716" y="4650082"/>
            <a:ext cx="233318" cy="233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FDDD2B84-3CB9-4567-8C91-C538E8A1C89F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4EF3020-1476-41B1-9FE7-B476A25C53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1B64EC3-B232-415D-8E27-EB3E24D13922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261CE2F-F199-4242-AC6C-692676B81FF1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24">
            <a:extLst>
              <a:ext uri="{FF2B5EF4-FFF2-40B4-BE49-F238E27FC236}">
                <a16:creationId xmlns:a16="http://schemas.microsoft.com/office/drawing/2014/main" id="{89C0506D-0CA6-4583-9D04-24E7F4D16A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39051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16155-303B-403D-8B49-D4CEE47D6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15EF5-4ABE-4759-AC09-679CD6083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8699F50C-BE38-4BD0-BA84-9B090E1F2B9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AA2D2B61-D240-024D-AD60-4162EF1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10835122" cy="114796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488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85" r:id="rId3"/>
    <p:sldLayoutId id="2147483706" r:id="rId4"/>
    <p:sldLayoutId id="2147483708" r:id="rId5"/>
    <p:sldLayoutId id="2147483704" r:id="rId6"/>
    <p:sldLayoutId id="2147483689" r:id="rId7"/>
    <p:sldLayoutId id="2147483668" r:id="rId8"/>
    <p:sldLayoutId id="2147483707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692" r:id="rId17"/>
    <p:sldLayoutId id="2147483697" r:id="rId18"/>
    <p:sldLayoutId id="2147483674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IN"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E7A40"/>
        </a:buClr>
        <a:buFont typeface="Arial" panose="020B0604020202020204" pitchFamily="34" charset="0"/>
        <a:buChar char="•"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IN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dex.org/" TargetMode="Externa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 title="Building image">
            <a:extLst>
              <a:ext uri="{FF2B5EF4-FFF2-40B4-BE49-F238E27FC236}">
                <a16:creationId xmlns:a16="http://schemas.microsoft.com/office/drawing/2014/main" id="{257F6BCE-75BB-4ECD-BEA5-21C36A9CC0E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0784" r="20784"/>
          <a:stretch>
            <a:fillRect/>
          </a:stretch>
        </p:blipFill>
        <p:spPr/>
      </p:pic>
      <p:sp>
        <p:nvSpPr>
          <p:cNvPr id="18" name="Hexagon 17" descr="Solid dark colored hexagon in the middle of image accent">
            <a:extLst>
              <a:ext uri="{FF2B5EF4-FFF2-40B4-BE49-F238E27FC236}">
                <a16:creationId xmlns:a16="http://schemas.microsoft.com/office/drawing/2014/main" id="{0E6B042D-E9CB-40E0-AAE9-6AD11F53E044}"/>
              </a:ext>
            </a:extLst>
          </p:cNvPr>
          <p:cNvSpPr/>
          <p:nvPr/>
        </p:nvSpPr>
        <p:spPr>
          <a:xfrm rot="16200000">
            <a:off x="2679702" y="2388914"/>
            <a:ext cx="2412998" cy="2080172"/>
          </a:xfrm>
          <a:prstGeom prst="hexagon">
            <a:avLst/>
          </a:prstGeom>
          <a:solidFill>
            <a:srgbClr val="001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638ACE-163E-40EB-A458-E794C67EA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7186" y="2057452"/>
            <a:ext cx="5566897" cy="2743093"/>
          </a:xfrm>
        </p:spPr>
        <p:txBody>
          <a:bodyPr>
            <a:normAutofit/>
          </a:bodyPr>
          <a:lstStyle/>
          <a:p>
            <a:r>
              <a:rPr lang="en-US" dirty="0">
                <a:latin typeface="Rockwell" panose="02060603020205020403" pitchFamily="18" charset="0"/>
              </a:rPr>
              <a:t>LAPORAN UJIAN PRESTASI</a:t>
            </a:r>
            <a:br>
              <a:rPr lang="en-US" dirty="0">
                <a:latin typeface="Rockwell" panose="02060603020205020403" pitchFamily="18" charset="0"/>
              </a:rPr>
            </a:br>
            <a:r>
              <a:rPr lang="en-US" dirty="0" err="1">
                <a:latin typeface="Rockwell" panose="02060603020205020403" pitchFamily="18" charset="0"/>
              </a:rPr>
              <a:t>Sistem</a:t>
            </a:r>
            <a:r>
              <a:rPr lang="en-US" dirty="0">
                <a:latin typeface="Rockwell" panose="02060603020205020403" pitchFamily="18" charset="0"/>
              </a:rPr>
              <a:t> HESK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9205DF-8F5E-49F7-B00E-6F58293F51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5721" y="5407654"/>
            <a:ext cx="5448362" cy="1180758"/>
          </a:xfrm>
        </p:spPr>
        <p:txBody>
          <a:bodyPr/>
          <a:lstStyle/>
          <a:p>
            <a:r>
              <a:rPr lang="en-US" sz="2800" dirty="0" err="1">
                <a:latin typeface="Rockwell" panose="02060603020205020403" pitchFamily="18" charset="0"/>
              </a:rPr>
              <a:t>Pusingan</a:t>
            </a:r>
            <a:r>
              <a:rPr lang="en-US" sz="2800" dirty="0">
                <a:latin typeface="Rockwell" panose="02060603020205020403" pitchFamily="18" charset="0"/>
              </a:rPr>
              <a:t> 1</a:t>
            </a:r>
          </a:p>
          <a:p>
            <a:r>
              <a:rPr lang="en-US" sz="2800" dirty="0">
                <a:solidFill>
                  <a:schemeClr val="tx1"/>
                </a:solidFill>
                <a:latin typeface="Rockwell" panose="02060603020205020403" pitchFamily="18" charset="0"/>
              </a:rPr>
              <a:t>16 Mac 2023</a:t>
            </a:r>
          </a:p>
        </p:txBody>
      </p:sp>
      <p:pic>
        <p:nvPicPr>
          <p:cNvPr id="9" name="Picture 2" descr="Image result for logo mampu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5068" y="79872"/>
            <a:ext cx="1907550" cy="190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849" y="2949520"/>
            <a:ext cx="2393620" cy="95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699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BE11BF-33A5-4653-A144-CCCBACF5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378" y="1168886"/>
            <a:ext cx="7342622" cy="732195"/>
          </a:xfrm>
        </p:spPr>
        <p:txBody>
          <a:bodyPr/>
          <a:lstStyle/>
          <a:p>
            <a:r>
              <a:rPr lang="en-US" dirty="0">
                <a:latin typeface="Rockwell" panose="02060603020205020403" pitchFamily="18" charset="0"/>
              </a:rPr>
              <a:t>KRITERIA PENILAIAN</a:t>
            </a:r>
            <a:endParaRPr lang="en-US" b="0" dirty="0">
              <a:latin typeface="Rockwell" panose="02060603020205020403" pitchFamily="18" charset="0"/>
            </a:endParaRP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7F4D2C2-B71A-4089-A3FE-603C32706CA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Unit </a:t>
            </a:r>
            <a:r>
              <a:rPr lang="en-US" dirty="0" err="1"/>
              <a:t>MyTCoE</a:t>
            </a:r>
            <a:r>
              <a:rPr lang="en-US" dirty="0"/>
              <a:t>, MAMPU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BA1BB58-7555-4382-B178-7ED04E137E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631" y="175490"/>
            <a:ext cx="1594498" cy="638805"/>
          </a:xfrm>
          <a:prstGeom prst="rect">
            <a:avLst/>
          </a:prstGeom>
        </p:spPr>
      </p:pic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id="{54216CA0-BFCC-45CB-A28F-F70DCB0262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296763"/>
              </p:ext>
            </p:extLst>
          </p:nvPr>
        </p:nvGraphicFramePr>
        <p:xfrm>
          <a:off x="622300" y="2270956"/>
          <a:ext cx="10524672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1225">
                  <a:extLst>
                    <a:ext uri="{9D8B030D-6E8A-4147-A177-3AD203B41FA5}">
                      <a16:colId xmlns:a16="http://schemas.microsoft.com/office/drawing/2014/main" val="2698048519"/>
                    </a:ext>
                  </a:extLst>
                </a:gridCol>
                <a:gridCol w="7086600">
                  <a:extLst>
                    <a:ext uri="{9D8B030D-6E8A-4147-A177-3AD203B41FA5}">
                      <a16:colId xmlns:a16="http://schemas.microsoft.com/office/drawing/2014/main" val="2956022265"/>
                    </a:ext>
                  </a:extLst>
                </a:gridCol>
                <a:gridCol w="2526847">
                  <a:extLst>
                    <a:ext uri="{9D8B030D-6E8A-4147-A177-3AD203B41FA5}">
                      <a16:colId xmlns:a16="http://schemas.microsoft.com/office/drawing/2014/main" val="41805143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MY" sz="2800" dirty="0" err="1">
                          <a:latin typeface="Rockwell" panose="02060603020205020403" pitchFamily="18" charset="0"/>
                        </a:rPr>
                        <a:t>Bil</a:t>
                      </a:r>
                      <a:r>
                        <a:rPr lang="en-MY" sz="2800" dirty="0">
                          <a:latin typeface="Rockwell" panose="02060603020205020403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800" dirty="0" err="1">
                          <a:latin typeface="Rockwell" panose="02060603020205020403" pitchFamily="18" charset="0"/>
                        </a:rPr>
                        <a:t>Kriteria</a:t>
                      </a:r>
                      <a:endParaRPr lang="en-MY" sz="2800" dirty="0"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800" dirty="0">
                          <a:latin typeface="Rockwell" panose="02060603020205020403" pitchFamily="18" charset="0"/>
                        </a:rPr>
                        <a:t>Nilai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466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sz="2800" dirty="0">
                          <a:latin typeface="Rockwell" panose="02060603020205020403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Rockwell" panose="02060603020205020403" pitchFamily="18" charset="0"/>
                        </a:rPr>
                        <a:t>Application Performance Index (APDEX)</a:t>
                      </a:r>
                      <a:endParaRPr lang="en-MY" sz="2800" dirty="0"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800" dirty="0">
                          <a:latin typeface="Rockwell" panose="02060603020205020403" pitchFamily="18" charset="0"/>
                        </a:rPr>
                        <a:t>&gt; 0.85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062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sz="2800" dirty="0">
                          <a:latin typeface="Rockwell" panose="02060603020205020403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Rockwell" panose="02060603020205020403" pitchFamily="18" charset="0"/>
                        </a:rPr>
                        <a:t>Purata</a:t>
                      </a:r>
                      <a:r>
                        <a:rPr lang="en-US" sz="2800" dirty="0">
                          <a:latin typeface="Rockwell" panose="02060603020205020403" pitchFamily="18" charset="0"/>
                        </a:rPr>
                        <a:t> Masa </a:t>
                      </a:r>
                      <a:r>
                        <a:rPr lang="en-US" sz="2800" dirty="0" err="1">
                          <a:latin typeface="Rockwell" panose="02060603020205020403" pitchFamily="18" charset="0"/>
                        </a:rPr>
                        <a:t>Tindakbalas</a:t>
                      </a:r>
                      <a:endParaRPr lang="en-MY" sz="2800" dirty="0"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800" dirty="0">
                          <a:latin typeface="Rockwell" panose="02060603020205020403" pitchFamily="18" charset="0"/>
                        </a:rPr>
                        <a:t>&lt;= 5 </a:t>
                      </a:r>
                      <a:r>
                        <a:rPr lang="en-MY" sz="2800" dirty="0" err="1">
                          <a:latin typeface="Rockwell" panose="02060603020205020403" pitchFamily="18" charset="0"/>
                        </a:rPr>
                        <a:t>saat</a:t>
                      </a:r>
                      <a:endParaRPr lang="en-MY" sz="2800" dirty="0"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5051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sz="2800" dirty="0">
                          <a:latin typeface="Rockwell" panose="02060603020205020403" pitchFamily="18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Rockwell" panose="02060603020205020403" pitchFamily="18" charset="0"/>
                        </a:rPr>
                        <a:t>Peratus</a:t>
                      </a:r>
                      <a:r>
                        <a:rPr lang="en-US" sz="2800" dirty="0">
                          <a:latin typeface="Rockwell" panose="02060603020205020403" pitchFamily="18" charset="0"/>
                        </a:rPr>
                        <a:t> </a:t>
                      </a:r>
                      <a:r>
                        <a:rPr lang="en-US" sz="2800" dirty="0" err="1">
                          <a:latin typeface="Rockwell" panose="02060603020205020403" pitchFamily="18" charset="0"/>
                        </a:rPr>
                        <a:t>Ralat</a:t>
                      </a:r>
                      <a:r>
                        <a:rPr lang="en-US" sz="2800" dirty="0">
                          <a:latin typeface="Rockwell" panose="02060603020205020403" pitchFamily="18" charset="0"/>
                        </a:rPr>
                        <a:t> (</a:t>
                      </a:r>
                      <a:r>
                        <a:rPr lang="en-US" sz="2800" i="1" dirty="0">
                          <a:latin typeface="Rockwell" panose="02060603020205020403" pitchFamily="18" charset="0"/>
                        </a:rPr>
                        <a:t>Error and Exception</a:t>
                      </a:r>
                      <a:r>
                        <a:rPr lang="en-US" sz="2800" dirty="0">
                          <a:latin typeface="Rockwell" panose="02060603020205020403" pitchFamily="18" charset="0"/>
                        </a:rPr>
                        <a:t>)</a:t>
                      </a:r>
                      <a:endParaRPr lang="en-MY" sz="2800" dirty="0"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800" dirty="0">
                          <a:latin typeface="Rockwell" panose="02060603020205020403" pitchFamily="18" charset="0"/>
                        </a:rPr>
                        <a:t>&lt; 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1765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sz="2800" dirty="0">
                          <a:latin typeface="Rockwell" panose="02060603020205020403" pitchFamily="18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Rockwell" panose="02060603020205020403" pitchFamily="18" charset="0"/>
                        </a:rPr>
                        <a:t>Kapasiti</a:t>
                      </a:r>
                      <a:r>
                        <a:rPr lang="en-US" sz="2800" dirty="0">
                          <a:latin typeface="Rockwell" panose="02060603020205020403" pitchFamily="18" charset="0"/>
                        </a:rPr>
                        <a:t> </a:t>
                      </a:r>
                      <a:r>
                        <a:rPr lang="en-US" sz="2800" dirty="0" err="1">
                          <a:latin typeface="Rockwell" panose="02060603020205020403" pitchFamily="18" charset="0"/>
                        </a:rPr>
                        <a:t>Penggunaan</a:t>
                      </a:r>
                      <a:r>
                        <a:rPr lang="en-US" sz="2800" dirty="0">
                          <a:latin typeface="Rockwell" panose="02060603020205020403" pitchFamily="18" charset="0"/>
                        </a:rPr>
                        <a:t> Server (CPU dan RAM)</a:t>
                      </a:r>
                      <a:endParaRPr lang="en-MY" sz="2800" dirty="0"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800" dirty="0">
                          <a:latin typeface="Rockwell" panose="02060603020205020403" pitchFamily="18" charset="0"/>
                        </a:rPr>
                        <a:t>&lt; 80%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6370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6698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BE11BF-33A5-4653-A144-CCCBACF5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530" y="142040"/>
            <a:ext cx="11333635" cy="596870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en-US" dirty="0">
                <a:latin typeface="Rockwell" panose="02060603020205020403" pitchFamily="18" charset="0"/>
              </a:rPr>
              <a:t>Application Performance Index (APDEX)</a:t>
            </a:r>
            <a:endParaRPr lang="en-US" b="0" dirty="0">
              <a:latin typeface="Rockwell" panose="02060603020205020403" pitchFamily="18" charset="0"/>
            </a:endParaRP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7F4D2C2-B71A-4089-A3FE-603C32706CA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Unit </a:t>
            </a:r>
            <a:r>
              <a:rPr lang="en-US" dirty="0" err="1"/>
              <a:t>MyTCoE</a:t>
            </a:r>
            <a:r>
              <a:rPr lang="en-US" dirty="0"/>
              <a:t>, MAMPU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BA1BB58-7555-4382-B178-7ED04E137E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482DBEC-EE72-4155-ACC5-87E80C560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530" y="895926"/>
            <a:ext cx="11333635" cy="5218547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arenR"/>
            </a:pPr>
            <a:r>
              <a:rPr lang="en-MY" dirty="0" err="1">
                <a:latin typeface="Rockwell" panose="02060603020205020403" pitchFamily="18" charset="0"/>
              </a:rPr>
              <a:t>Apdex</a:t>
            </a:r>
            <a:r>
              <a:rPr lang="en-MY" dirty="0">
                <a:latin typeface="Rockwell" panose="02060603020205020403" pitchFamily="18" charset="0"/>
              </a:rPr>
              <a:t> (Application Performance Index) is an open standard developed by an alliance of companies that defines a standardized method to report, benchmark, and track application performance.</a:t>
            </a:r>
            <a:endParaRPr lang="en-US" dirty="0">
              <a:latin typeface="Rockwell" panose="02060603020205020403" pitchFamily="18" charset="0"/>
            </a:endParaRPr>
          </a:p>
          <a:p>
            <a:pPr marL="514350" lvl="0" indent="-514350">
              <a:buFont typeface="+mj-lt"/>
              <a:buAutoNum type="arabicParenR"/>
            </a:pPr>
            <a:r>
              <a:rPr lang="en-MY" dirty="0" err="1">
                <a:latin typeface="Rockwell" panose="02060603020205020403" pitchFamily="18" charset="0"/>
              </a:rPr>
              <a:t>Apdex</a:t>
            </a:r>
            <a:r>
              <a:rPr lang="en-MY" dirty="0">
                <a:latin typeface="Rockwell" panose="02060603020205020403" pitchFamily="18" charset="0"/>
              </a:rPr>
              <a:t> is a numerical measure of user satisfaction with the performance of enterprise applications. It converts many measurements into one number on a uniform scale of 0-to-1 (0 = no users satisfied, 1 = all users satisfied)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MY" dirty="0">
                <a:latin typeface="Rockwell" panose="02060603020205020403" pitchFamily="18" charset="0"/>
              </a:rPr>
              <a:t>The index is based on three zones of application responsiveness: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MY" sz="2400" b="1" dirty="0">
                <a:latin typeface="Rockwell" panose="02060603020205020403" pitchFamily="18" charset="0"/>
              </a:rPr>
              <a:t>Satisfied:</a:t>
            </a:r>
            <a:r>
              <a:rPr lang="en-MY" sz="2400" dirty="0">
                <a:latin typeface="Rockwell" panose="02060603020205020403" pitchFamily="18" charset="0"/>
              </a:rPr>
              <a:t>  The user is fully productive. This represents the time value (T seconds) below which users are not impeded by application response time.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MY" sz="2400" b="1" dirty="0">
                <a:latin typeface="Rockwell" panose="02060603020205020403" pitchFamily="18" charset="0"/>
              </a:rPr>
              <a:t>Tolerating:</a:t>
            </a:r>
            <a:r>
              <a:rPr lang="en-MY" sz="2400" dirty="0">
                <a:latin typeface="Rockwell" panose="02060603020205020403" pitchFamily="18" charset="0"/>
              </a:rPr>
              <a:t>  The user notices performance lagging within responses greater than T, but continues the process.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MY" sz="2400" b="1" dirty="0">
                <a:latin typeface="Rockwell" panose="02060603020205020403" pitchFamily="18" charset="0"/>
              </a:rPr>
              <a:t>Frustrated:</a:t>
            </a:r>
            <a:r>
              <a:rPr lang="en-MY" sz="2400" dirty="0">
                <a:latin typeface="Rockwell" panose="02060603020205020403" pitchFamily="18" charset="0"/>
              </a:rPr>
              <a:t>  Performance with a response time greater than F seconds is unacceptable, and users may abandon the process.</a:t>
            </a:r>
            <a:endParaRPr lang="en-US" sz="2400" dirty="0">
              <a:latin typeface="Rockwell" panose="020606030202050204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904" y="6114473"/>
            <a:ext cx="1594498" cy="63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362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BE11BF-33A5-4653-A144-CCCBACF5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530" y="142040"/>
            <a:ext cx="11333635" cy="596870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en-US" dirty="0">
                <a:latin typeface="Rockwell" panose="02060603020205020403" pitchFamily="18" charset="0"/>
              </a:rPr>
              <a:t>Application Performance Index (APDEX)</a:t>
            </a:r>
            <a:endParaRPr lang="en-US" b="0" dirty="0">
              <a:latin typeface="Rockwell" panose="02060603020205020403" pitchFamily="18" charset="0"/>
            </a:endParaRP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7F4D2C2-B71A-4089-A3FE-603C32706CA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Unit </a:t>
            </a:r>
            <a:r>
              <a:rPr lang="en-US" dirty="0" err="1"/>
              <a:t>MyTCoE</a:t>
            </a:r>
            <a:r>
              <a:rPr lang="en-US" dirty="0"/>
              <a:t>, MAMPU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BA1BB58-7555-4382-B178-7ED04E137E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146" name="Picture 2" descr="http://apdex.org/images/overview_figure1_performancezones_256_11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635" y="813988"/>
            <a:ext cx="4203074" cy="182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2482DBEC-EE72-4155-ACC5-87E80C560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130" y="2711495"/>
            <a:ext cx="11333635" cy="816796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MY" dirty="0">
                <a:latin typeface="Rockwell" panose="02060603020205020403" pitchFamily="18" charset="0"/>
              </a:rPr>
              <a:t>The </a:t>
            </a:r>
            <a:r>
              <a:rPr lang="en-MY" dirty="0" err="1">
                <a:latin typeface="Rockwell" panose="02060603020205020403" pitchFamily="18" charset="0"/>
              </a:rPr>
              <a:t>Apdex</a:t>
            </a:r>
            <a:r>
              <a:rPr lang="en-MY" dirty="0">
                <a:latin typeface="Rockwell" panose="02060603020205020403" pitchFamily="18" charset="0"/>
              </a:rPr>
              <a:t> formula is the number of satisfied samples plus half of the tolerating samples plus none of the frustrated samples, divided by all the samples:</a:t>
            </a:r>
          </a:p>
          <a:p>
            <a:pPr marL="514350" lvl="0" indent="-514350">
              <a:buFont typeface="+mj-lt"/>
              <a:buAutoNum type="arabicParenR"/>
            </a:pPr>
            <a:endParaRPr lang="en-MY" dirty="0">
              <a:latin typeface="Rockwell" panose="02060603020205020403" pitchFamily="18" charset="0"/>
            </a:endParaRPr>
          </a:p>
        </p:txBody>
      </p:sp>
      <p:pic>
        <p:nvPicPr>
          <p:cNvPr id="6148" name="Picture 4" descr="http://apdex.org/images/overview_formula1_241_7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756" y="3603370"/>
            <a:ext cx="3532042" cy="109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2482DBEC-EE72-4155-ACC5-87E80C5606A9}"/>
              </a:ext>
            </a:extLst>
          </p:cNvPr>
          <p:cNvSpPr txBox="1">
            <a:spLocks/>
          </p:cNvSpPr>
          <p:nvPr/>
        </p:nvSpPr>
        <p:spPr>
          <a:xfrm>
            <a:off x="553563" y="4609001"/>
            <a:ext cx="11333635" cy="1062126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IN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MY" dirty="0">
                <a:latin typeface="Rockwell" panose="02060603020205020403" pitchFamily="18" charset="0"/>
              </a:rPr>
              <a:t>For example, if there are 100 samples with a target time of 3 seconds, where 60 are below 3 seconds, 30 are between 3 and 12 seconds, and the remaining 10 are above 12 seconds, the </a:t>
            </a:r>
            <a:r>
              <a:rPr lang="en-MY" dirty="0" err="1">
                <a:latin typeface="Rockwell" panose="02060603020205020403" pitchFamily="18" charset="0"/>
              </a:rPr>
              <a:t>Apdex</a:t>
            </a:r>
            <a:r>
              <a:rPr lang="en-MY" dirty="0">
                <a:latin typeface="Rockwell" panose="02060603020205020403" pitchFamily="18" charset="0"/>
              </a:rPr>
              <a:t> is:</a:t>
            </a:r>
          </a:p>
        </p:txBody>
      </p:sp>
      <p:pic>
        <p:nvPicPr>
          <p:cNvPr id="6150" name="Picture 6" descr="http://apdex.org/images/overview_formula2_106_58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228" y="5522957"/>
            <a:ext cx="2245881" cy="122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904" y="6114473"/>
            <a:ext cx="1594498" cy="63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762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BE11BF-33A5-4653-A144-CCCBACF5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530" y="142040"/>
            <a:ext cx="11333635" cy="596870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en-US" dirty="0">
                <a:latin typeface="Rockwell" panose="02060603020205020403" pitchFamily="18" charset="0"/>
              </a:rPr>
              <a:t>Application Performance Index (APDEX)</a:t>
            </a:r>
            <a:endParaRPr lang="en-US" b="0" dirty="0">
              <a:latin typeface="Rockwell" panose="02060603020205020403" pitchFamily="18" charset="0"/>
            </a:endParaRP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7F4D2C2-B71A-4089-A3FE-603C32706CA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Unit </a:t>
            </a:r>
            <a:r>
              <a:rPr lang="en-US" dirty="0" err="1"/>
              <a:t>MyTCoE</a:t>
            </a:r>
            <a:r>
              <a:rPr lang="en-US" dirty="0"/>
              <a:t>, MAMPU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BA1BB58-7555-4382-B178-7ED04E137E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2482DBEC-EE72-4155-ACC5-87E80C560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530" y="1640075"/>
            <a:ext cx="4455143" cy="2931925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MY" b="1" dirty="0">
                <a:latin typeface="Rockwell" panose="02060603020205020403" pitchFamily="18" charset="0"/>
              </a:rPr>
              <a:t>What is good APDEX value?</a:t>
            </a:r>
          </a:p>
          <a:p>
            <a:pPr marL="0" lvl="0" indent="0">
              <a:buNone/>
            </a:pPr>
            <a:r>
              <a:rPr lang="en-MY" dirty="0" err="1">
                <a:latin typeface="Rockwell" panose="02060603020205020403" pitchFamily="18" charset="0"/>
              </a:rPr>
              <a:t>Apdex</a:t>
            </a:r>
            <a:r>
              <a:rPr lang="en-MY" dirty="0">
                <a:latin typeface="Rockwell" panose="02060603020205020403" pitchFamily="18" charset="0"/>
              </a:rPr>
              <a:t> values fall between 0 and 1 where, 0 means that no users are satisfied and 1 indicates that all user samples were in the satisfied zone. Clearly, a higher number is better.</a:t>
            </a:r>
          </a:p>
          <a:p>
            <a:pPr marL="514350" lvl="0" indent="-514350">
              <a:buFont typeface="+mj-lt"/>
              <a:buAutoNum type="arabicParenR"/>
            </a:pPr>
            <a:endParaRPr lang="en-MY" dirty="0">
              <a:latin typeface="Rockwell" panose="02060603020205020403" pitchFamily="18" charset="0"/>
            </a:endParaRPr>
          </a:p>
        </p:txBody>
      </p:sp>
      <p:pic>
        <p:nvPicPr>
          <p:cNvPr id="9218" name="Picture 2" descr="http://apdex.org/images/apdex_faq_tow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011" y="989492"/>
            <a:ext cx="4287116" cy="564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9393" y="5710443"/>
            <a:ext cx="3949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dirty="0">
                <a:latin typeface="Rockwell" panose="02060603020205020403" pitchFamily="18" charset="0"/>
              </a:rPr>
              <a:t>References: </a:t>
            </a:r>
            <a:r>
              <a:rPr lang="en-MY" dirty="0">
                <a:latin typeface="Rockwell" panose="02060603020205020403" pitchFamily="18" charset="0"/>
                <a:hlinkClick r:id="rId3"/>
              </a:rPr>
              <a:t>http://www.apdex.org/</a:t>
            </a:r>
            <a:endParaRPr lang="en-MY" dirty="0">
              <a:latin typeface="Rockwell" panose="02060603020205020403" pitchFamily="18" charset="0"/>
            </a:endParaRPr>
          </a:p>
        </p:txBody>
      </p:sp>
      <p:pic>
        <p:nvPicPr>
          <p:cNvPr id="9220" name="Picture 4" descr="Apdex Allian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28" y="4939533"/>
            <a:ext cx="190500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722" y="5148453"/>
            <a:ext cx="1594498" cy="63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892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title="Building image">
            <a:extLst>
              <a:ext uri="{FF2B5EF4-FFF2-40B4-BE49-F238E27FC236}">
                <a16:creationId xmlns:a16="http://schemas.microsoft.com/office/drawing/2014/main" id="{2D599535-C841-457B-BE92-EECA801ED76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0784" r="20784"/>
          <a:stretch>
            <a:fillRect/>
          </a:stretch>
        </p:blipFill>
        <p:spPr/>
      </p:pic>
      <p:sp>
        <p:nvSpPr>
          <p:cNvPr id="10" name="Hexagon 9" descr="Solid dark colored hexagon in the middle of image accent">
            <a:extLst>
              <a:ext uri="{FF2B5EF4-FFF2-40B4-BE49-F238E27FC236}">
                <a16:creationId xmlns:a16="http://schemas.microsoft.com/office/drawing/2014/main" id="{84367257-921F-4C31-9DD7-8B0616248FDF}"/>
              </a:ext>
            </a:extLst>
          </p:cNvPr>
          <p:cNvSpPr/>
          <p:nvPr/>
        </p:nvSpPr>
        <p:spPr>
          <a:xfrm rot="16200000">
            <a:off x="2679702" y="2388914"/>
            <a:ext cx="2412998" cy="2080172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91CA16A-993E-43BA-BDDC-9E427CF95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7186" y="2058106"/>
            <a:ext cx="5250933" cy="2741786"/>
          </a:xfrm>
        </p:spPr>
        <p:txBody>
          <a:bodyPr>
            <a:normAutofit/>
          </a:bodyPr>
          <a:lstStyle/>
          <a:p>
            <a:r>
              <a:rPr lang="en-US" dirty="0">
                <a:latin typeface="Rockwell" panose="02060603020205020403" pitchFamily="18" charset="0"/>
              </a:rPr>
              <a:t>KEPUTUSAN UJIAN</a:t>
            </a:r>
            <a:br>
              <a:rPr lang="en-US" dirty="0">
                <a:latin typeface="Rockwell" panose="02060603020205020403" pitchFamily="18" charset="0"/>
              </a:rPr>
            </a:br>
            <a:br>
              <a:rPr lang="en-US" dirty="0">
                <a:latin typeface="Rockwell" panose="02060603020205020403" pitchFamily="18" charset="0"/>
              </a:rPr>
            </a:br>
            <a:r>
              <a:rPr lang="en-US" dirty="0" err="1">
                <a:latin typeface="Rockwell" panose="02060603020205020403" pitchFamily="18" charset="0"/>
              </a:rPr>
              <a:t>Pusingan</a:t>
            </a:r>
            <a:r>
              <a:rPr lang="en-US" dirty="0">
                <a:latin typeface="Rockwell" panose="02060603020205020403" pitchFamily="18" charset="0"/>
              </a:rPr>
              <a:t> 1</a:t>
            </a:r>
            <a:br>
              <a:rPr lang="en-US" dirty="0">
                <a:latin typeface="Rockwell" panose="02060603020205020403" pitchFamily="18" charset="0"/>
              </a:rPr>
            </a:br>
            <a:br>
              <a:rPr lang="en-US" dirty="0">
                <a:latin typeface="Rockwell" panose="02060603020205020403" pitchFamily="18" charset="0"/>
              </a:rPr>
            </a:br>
            <a:r>
              <a:rPr lang="en-US" sz="2800" b="0" dirty="0">
                <a:solidFill>
                  <a:schemeClr val="tx1"/>
                </a:solidFill>
                <a:latin typeface="Rockwell" panose="02060603020205020403" pitchFamily="18" charset="0"/>
              </a:rPr>
              <a:t>16 Mac 2023</a:t>
            </a:r>
            <a:endParaRPr lang="en-US" b="0" dirty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849" y="2949520"/>
            <a:ext cx="2393620" cy="95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106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391D3201-20F9-4DD7-B4EB-F41AF17CA42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l"/>
            <a:r>
              <a:rPr lang="en-US" dirty="0"/>
              <a:t>Unit </a:t>
            </a:r>
            <a:r>
              <a:rPr lang="en-US" dirty="0" err="1"/>
              <a:t>MyTCoE</a:t>
            </a:r>
            <a:r>
              <a:rPr lang="en-US" dirty="0"/>
              <a:t>, MAMPU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C7C65DDB-24F2-44CF-AE02-F3A6C8B1858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699F50C-BE38-4BD0-BA84-9B090E1F2B9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1ABE11BF-33A5-4653-A144-CCCBACF5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14" y="193965"/>
            <a:ext cx="7762878" cy="1173018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Rockwell" panose="02060603020205020403" pitchFamily="18" charset="0"/>
              </a:rPr>
              <a:t>Ujian</a:t>
            </a:r>
            <a:r>
              <a:rPr lang="en-US" sz="4000" dirty="0">
                <a:latin typeface="Rockwell" panose="02060603020205020403" pitchFamily="18" charset="0"/>
              </a:rPr>
              <a:t> Beban</a:t>
            </a:r>
            <a:br>
              <a:rPr lang="en-US" dirty="0">
                <a:latin typeface="Rockwell" panose="02060603020205020403" pitchFamily="18" charset="0"/>
              </a:rPr>
            </a:br>
            <a:r>
              <a:rPr lang="en-US" sz="3200" dirty="0">
                <a:latin typeface="Rockwell" panose="02060603020205020403" pitchFamily="18" charset="0"/>
              </a:rPr>
              <a:t>100 </a:t>
            </a:r>
            <a:r>
              <a:rPr lang="en-US" sz="3200" dirty="0" err="1">
                <a:latin typeface="Rockwell" panose="02060603020205020403" pitchFamily="18" charset="0"/>
              </a:rPr>
              <a:t>pengguna</a:t>
            </a:r>
            <a:r>
              <a:rPr lang="en-US" sz="3200" dirty="0">
                <a:latin typeface="Rockwell" panose="02060603020205020403" pitchFamily="18" charset="0"/>
              </a:rPr>
              <a:t> </a:t>
            </a:r>
            <a:r>
              <a:rPr lang="en-US" sz="3200" dirty="0" err="1">
                <a:latin typeface="Rockwell" panose="02060603020205020403" pitchFamily="18" charset="0"/>
              </a:rPr>
              <a:t>serentak</a:t>
            </a:r>
            <a:endParaRPr lang="en-US" b="0" dirty="0">
              <a:latin typeface="Rockwell" panose="02060603020205020403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300" y="5660830"/>
            <a:ext cx="1594498" cy="63880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015653" y="1397884"/>
            <a:ext cx="26679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Rockwell" panose="02060603020205020403" pitchFamily="18" charset="0"/>
              </a:rPr>
              <a:t>APDEX : 0.934</a:t>
            </a:r>
            <a:endParaRPr lang="en-MY" sz="2800" b="1" dirty="0">
              <a:solidFill>
                <a:srgbClr val="00B05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E9CAF2-CC60-49FF-905A-1731FC4EA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055" y="1889408"/>
            <a:ext cx="2888530" cy="14213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2D9C2F-6F3B-4F74-BE57-91888D4A9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6386" y="1908825"/>
            <a:ext cx="3816546" cy="1320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B405EF-8146-466F-9D5B-943D313F14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0271" y="257758"/>
            <a:ext cx="3947516" cy="27902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71F1B6-D9B7-4F17-929C-D9A7A55615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530" y="3426440"/>
            <a:ext cx="10520162" cy="157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82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BE11BF-33A5-4653-A144-CCCBACF5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446" y="136525"/>
            <a:ext cx="3513233" cy="746969"/>
          </a:xfrm>
        </p:spPr>
        <p:txBody>
          <a:bodyPr>
            <a:normAutofit fontScale="90000"/>
          </a:bodyPr>
          <a:lstStyle/>
          <a:p>
            <a:r>
              <a:rPr lang="en-US" sz="3200" dirty="0" err="1">
                <a:latin typeface="Rockwell" panose="02060603020205020403" pitchFamily="18" charset="0"/>
              </a:rPr>
              <a:t>Ujian</a:t>
            </a:r>
            <a:r>
              <a:rPr lang="en-US" sz="3200" dirty="0">
                <a:latin typeface="Rockwell" panose="02060603020205020403" pitchFamily="18" charset="0"/>
              </a:rPr>
              <a:t> Beban (1)</a:t>
            </a:r>
            <a:br>
              <a:rPr lang="en-US" sz="3200" dirty="0">
                <a:latin typeface="Rockwell" panose="02060603020205020403" pitchFamily="18" charset="0"/>
              </a:rPr>
            </a:br>
            <a:r>
              <a:rPr lang="en-US" sz="3100" dirty="0">
                <a:latin typeface="Rockwell" panose="02060603020205020403" pitchFamily="18" charset="0"/>
              </a:rPr>
              <a:t>100 </a:t>
            </a:r>
            <a:r>
              <a:rPr lang="en-US" sz="3100" dirty="0" err="1">
                <a:latin typeface="Rockwell" panose="02060603020205020403" pitchFamily="18" charset="0"/>
              </a:rPr>
              <a:t>pengguna</a:t>
            </a:r>
            <a:endParaRPr lang="en-US" sz="3200" b="0" dirty="0">
              <a:latin typeface="Rockwell" panose="02060603020205020403" pitchFamily="18" charset="0"/>
            </a:endParaRP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7F4D2C2-B71A-4089-A3FE-603C32706CA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Unit </a:t>
            </a:r>
            <a:r>
              <a:rPr lang="en-US" dirty="0" err="1"/>
              <a:t>MyTCoE</a:t>
            </a:r>
            <a:r>
              <a:rPr lang="en-US" dirty="0"/>
              <a:t>, MAMPU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BA1BB58-7555-4382-B178-7ED04E137E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C2AE80EB-1D78-4CF5-8E10-8A8C7402C5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5628062"/>
              </p:ext>
            </p:extLst>
          </p:nvPr>
        </p:nvGraphicFramePr>
        <p:xfrm>
          <a:off x="6257926" y="316149"/>
          <a:ext cx="5618258" cy="3198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3774">
                  <a:extLst>
                    <a:ext uri="{9D8B030D-6E8A-4147-A177-3AD203B41FA5}">
                      <a16:colId xmlns:a16="http://schemas.microsoft.com/office/drawing/2014/main" val="75648841"/>
                    </a:ext>
                  </a:extLst>
                </a:gridCol>
                <a:gridCol w="2084484">
                  <a:extLst>
                    <a:ext uri="{9D8B030D-6E8A-4147-A177-3AD203B41FA5}">
                      <a16:colId xmlns:a16="http://schemas.microsoft.com/office/drawing/2014/main" val="1953113744"/>
                    </a:ext>
                  </a:extLst>
                </a:gridCol>
              </a:tblGrid>
              <a:tr h="360227">
                <a:tc>
                  <a:txBody>
                    <a:bodyPr/>
                    <a:lstStyle/>
                    <a:p>
                      <a:r>
                        <a:rPr lang="en-MY" sz="2000" dirty="0" err="1">
                          <a:latin typeface="Rockwell" panose="02060603020205020403" pitchFamily="18" charset="0"/>
                        </a:rPr>
                        <a:t>Kriteria</a:t>
                      </a:r>
                      <a:r>
                        <a:rPr lang="en-MY" sz="2000" dirty="0">
                          <a:latin typeface="Rockwell" panose="02060603020205020403" pitchFamily="18" charset="0"/>
                        </a:rPr>
                        <a:t> </a:t>
                      </a:r>
                      <a:r>
                        <a:rPr lang="en-MY" sz="2000" dirty="0" err="1">
                          <a:latin typeface="Rockwell" panose="02060603020205020403" pitchFamily="18" charset="0"/>
                        </a:rPr>
                        <a:t>Penilaian</a:t>
                      </a:r>
                      <a:endParaRPr lang="en-MY" sz="2000" dirty="0"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000" dirty="0" err="1">
                          <a:latin typeface="Rockwell" panose="02060603020205020403" pitchFamily="18" charset="0"/>
                        </a:rPr>
                        <a:t>Pusingan</a:t>
                      </a:r>
                      <a:r>
                        <a:rPr lang="en-MY" sz="2000" dirty="0">
                          <a:latin typeface="Rockwell" panose="02060603020205020403" pitchFamily="18" charset="0"/>
                        </a:rPr>
                        <a:t>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020770"/>
                  </a:ext>
                </a:extLst>
              </a:tr>
              <a:tr h="360227">
                <a:tc>
                  <a:txBody>
                    <a:bodyPr/>
                    <a:lstStyle/>
                    <a:p>
                      <a:r>
                        <a:rPr lang="en-MY" sz="2000" dirty="0">
                          <a:latin typeface="Rockwell" panose="02060603020205020403" pitchFamily="18" charset="0"/>
                        </a:rPr>
                        <a:t>APDEX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B050"/>
                          </a:solidFill>
                          <a:latin typeface="Rockwell" panose="02060603020205020403" pitchFamily="18" charset="0"/>
                        </a:rPr>
                        <a:t>0.934</a:t>
                      </a:r>
                      <a:endParaRPr lang="en-MY" sz="2000" b="1" dirty="0">
                        <a:solidFill>
                          <a:srgbClr val="00B050"/>
                        </a:solidFill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1533776"/>
                  </a:ext>
                </a:extLst>
              </a:tr>
              <a:tr h="424896">
                <a:tc>
                  <a:txBody>
                    <a:bodyPr/>
                    <a:lstStyle/>
                    <a:p>
                      <a:r>
                        <a:rPr lang="en-MY" sz="2000" dirty="0" err="1">
                          <a:latin typeface="Rockwell" panose="02060603020205020403" pitchFamily="18" charset="0"/>
                        </a:rPr>
                        <a:t>Purata</a:t>
                      </a:r>
                      <a:r>
                        <a:rPr lang="en-MY" sz="2000" dirty="0">
                          <a:latin typeface="Rockwell" panose="02060603020205020403" pitchFamily="18" charset="0"/>
                        </a:rPr>
                        <a:t> Masa </a:t>
                      </a:r>
                      <a:r>
                        <a:rPr lang="en-MY" sz="2000" dirty="0" err="1">
                          <a:latin typeface="Rockwell" panose="02060603020205020403" pitchFamily="18" charset="0"/>
                        </a:rPr>
                        <a:t>Tindakbalas</a:t>
                      </a:r>
                      <a:r>
                        <a:rPr lang="en-MY" sz="2000" dirty="0">
                          <a:latin typeface="Rockwell" panose="02060603020205020403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000" b="1" dirty="0">
                          <a:solidFill>
                            <a:srgbClr val="00B050"/>
                          </a:solidFill>
                          <a:latin typeface="Rockwell" panose="02060603020205020403" pitchFamily="18" charset="0"/>
                        </a:rPr>
                        <a:t>1.9 </a:t>
                      </a:r>
                      <a:r>
                        <a:rPr lang="en-MY" sz="2000" b="1" dirty="0" err="1">
                          <a:solidFill>
                            <a:srgbClr val="00B050"/>
                          </a:solidFill>
                          <a:latin typeface="Rockwell" panose="02060603020205020403" pitchFamily="18" charset="0"/>
                        </a:rPr>
                        <a:t>saat</a:t>
                      </a:r>
                      <a:endParaRPr lang="en-MY" sz="2000" b="1" dirty="0">
                        <a:solidFill>
                          <a:srgbClr val="00B050"/>
                        </a:solidFill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7723"/>
                  </a:ext>
                </a:extLst>
              </a:tr>
              <a:tr h="360227">
                <a:tc>
                  <a:txBody>
                    <a:bodyPr/>
                    <a:lstStyle/>
                    <a:p>
                      <a:r>
                        <a:rPr lang="en-MY" sz="2000" dirty="0" err="1">
                          <a:latin typeface="Rockwell" panose="02060603020205020403" pitchFamily="18" charset="0"/>
                        </a:rPr>
                        <a:t>Ralat</a:t>
                      </a:r>
                      <a:endParaRPr lang="en-MY" sz="2000" dirty="0"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000" b="1" dirty="0">
                          <a:solidFill>
                            <a:srgbClr val="00B050"/>
                          </a:solidFill>
                          <a:latin typeface="Rockwell" panose="02060603020205020403" pitchFamily="18" charset="0"/>
                        </a:rPr>
                        <a:t>0.0 %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8532238"/>
                  </a:ext>
                </a:extLst>
              </a:tr>
              <a:tr h="360227">
                <a:tc>
                  <a:txBody>
                    <a:bodyPr/>
                    <a:lstStyle/>
                    <a:p>
                      <a:r>
                        <a:rPr lang="en-MY" sz="2000" dirty="0" err="1">
                          <a:latin typeface="Rockwell" panose="02060603020205020403" pitchFamily="18" charset="0"/>
                        </a:rPr>
                        <a:t>Kapasiti</a:t>
                      </a:r>
                      <a:r>
                        <a:rPr lang="en-MY" sz="2000" dirty="0">
                          <a:latin typeface="Rockwell" panose="02060603020205020403" pitchFamily="18" charset="0"/>
                        </a:rPr>
                        <a:t> </a:t>
                      </a:r>
                      <a:r>
                        <a:rPr lang="en-MY" sz="2000" dirty="0" err="1">
                          <a:latin typeface="Rockwell" panose="02060603020205020403" pitchFamily="18" charset="0"/>
                        </a:rPr>
                        <a:t>Penggunaan</a:t>
                      </a:r>
                      <a:r>
                        <a:rPr lang="en-MY" sz="2000" dirty="0">
                          <a:latin typeface="Rockwell" panose="02060603020205020403" pitchFamily="18" charset="0"/>
                        </a:rPr>
                        <a:t> Server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2000" b="1" dirty="0">
                        <a:solidFill>
                          <a:srgbClr val="00B050"/>
                        </a:solidFill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2222537"/>
                  </a:ext>
                </a:extLst>
              </a:tr>
              <a:tr h="360227">
                <a:tc>
                  <a:txBody>
                    <a:bodyPr/>
                    <a:lstStyle/>
                    <a:p>
                      <a:r>
                        <a:rPr lang="en-MY" sz="2000" dirty="0">
                          <a:latin typeface="Rockwell" panose="02060603020205020403" pitchFamily="18" charset="0"/>
                        </a:rPr>
                        <a:t>1) CPU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000" b="1" dirty="0">
                          <a:solidFill>
                            <a:srgbClr val="FF0000"/>
                          </a:solidFill>
                          <a:latin typeface="Rockwell" panose="02060603020205020403" pitchFamily="18" charset="0"/>
                        </a:rPr>
                        <a:t>84.34 %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3687519"/>
                  </a:ext>
                </a:extLst>
              </a:tr>
              <a:tr h="360227">
                <a:tc>
                  <a:txBody>
                    <a:bodyPr/>
                    <a:lstStyle/>
                    <a:p>
                      <a:r>
                        <a:rPr lang="en-MY" sz="2000" dirty="0">
                          <a:latin typeface="Rockwell" panose="02060603020205020403" pitchFamily="18" charset="0"/>
                        </a:rPr>
                        <a:t>2) 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000" b="1" dirty="0">
                          <a:solidFill>
                            <a:srgbClr val="00B050"/>
                          </a:solidFill>
                          <a:latin typeface="Rockwell" panose="02060603020205020403" pitchFamily="18" charset="0"/>
                        </a:rPr>
                        <a:t>16.95 %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7472143"/>
                  </a:ext>
                </a:extLst>
              </a:tr>
              <a:tr h="360227">
                <a:tc>
                  <a:txBody>
                    <a:bodyPr/>
                    <a:lstStyle/>
                    <a:p>
                      <a:r>
                        <a:rPr lang="en-MY" sz="2000" b="1" dirty="0">
                          <a:latin typeface="Rockwell" panose="02060603020205020403" pitchFamily="18" charset="0"/>
                        </a:rPr>
                        <a:t>KEPUTUSAN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000" b="1" dirty="0">
                          <a:solidFill>
                            <a:srgbClr val="00B050"/>
                          </a:solidFill>
                          <a:latin typeface="Rockwell" panose="02060603020205020403" pitchFamily="18" charset="0"/>
                        </a:rPr>
                        <a:t>LULUS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312009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825" y="3702928"/>
            <a:ext cx="5746882" cy="26534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701" y="3702928"/>
            <a:ext cx="5646474" cy="28012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C2218E-4AE1-4A4E-8BF3-EBCD7A5E62D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66825" y="1122271"/>
            <a:ext cx="5731510" cy="234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651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391D3201-20F9-4DD7-B4EB-F41AF17CA42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l"/>
            <a:r>
              <a:rPr lang="en-US" dirty="0"/>
              <a:t>Unit </a:t>
            </a:r>
            <a:r>
              <a:rPr lang="en-US" dirty="0" err="1"/>
              <a:t>MyTCoE</a:t>
            </a:r>
            <a:r>
              <a:rPr lang="en-US" dirty="0"/>
              <a:t>, MAMPU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C7C65DDB-24F2-44CF-AE02-F3A6C8B1858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699F50C-BE38-4BD0-BA84-9B090E1F2B9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1ABE11BF-33A5-4653-A144-CCCBACF5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14" y="193965"/>
            <a:ext cx="7762878" cy="1173018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Rockwell" panose="02060603020205020403" pitchFamily="18" charset="0"/>
              </a:rPr>
              <a:t>Ujian</a:t>
            </a:r>
            <a:r>
              <a:rPr lang="en-US" sz="4000" dirty="0">
                <a:latin typeface="Rockwell" panose="02060603020205020403" pitchFamily="18" charset="0"/>
              </a:rPr>
              <a:t> Beban</a:t>
            </a:r>
            <a:br>
              <a:rPr lang="en-US" dirty="0">
                <a:latin typeface="Rockwell" panose="02060603020205020403" pitchFamily="18" charset="0"/>
              </a:rPr>
            </a:br>
            <a:r>
              <a:rPr lang="en-US" sz="3200" dirty="0">
                <a:latin typeface="Rockwell" panose="02060603020205020403" pitchFamily="18" charset="0"/>
              </a:rPr>
              <a:t>300 </a:t>
            </a:r>
            <a:r>
              <a:rPr lang="en-US" sz="3200" dirty="0" err="1">
                <a:latin typeface="Rockwell" panose="02060603020205020403" pitchFamily="18" charset="0"/>
              </a:rPr>
              <a:t>pengguna</a:t>
            </a:r>
            <a:r>
              <a:rPr lang="en-US" sz="3200" dirty="0">
                <a:latin typeface="Rockwell" panose="02060603020205020403" pitchFamily="18" charset="0"/>
              </a:rPr>
              <a:t> </a:t>
            </a:r>
            <a:r>
              <a:rPr lang="en-US" sz="3200" dirty="0" err="1">
                <a:latin typeface="Rockwell" panose="02060603020205020403" pitchFamily="18" charset="0"/>
              </a:rPr>
              <a:t>serentak</a:t>
            </a:r>
            <a:endParaRPr lang="en-US" b="0" dirty="0">
              <a:latin typeface="Rockwell" panose="02060603020205020403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300" y="5660830"/>
            <a:ext cx="1594498" cy="63880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015653" y="1397884"/>
            <a:ext cx="26679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Rockwell" panose="02060603020205020403" pitchFamily="18" charset="0"/>
              </a:rPr>
              <a:t>APDEX : 0.934</a:t>
            </a:r>
            <a:endParaRPr lang="en-MY" sz="2800" b="1" dirty="0">
              <a:solidFill>
                <a:srgbClr val="00B05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E9CAF2-CC60-49FF-905A-1731FC4EA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055" y="1889408"/>
            <a:ext cx="2888530" cy="14213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2D9C2F-6F3B-4F74-BE57-91888D4A9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6386" y="1908825"/>
            <a:ext cx="3816546" cy="1320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B405EF-8146-466F-9D5B-943D313F14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0271" y="257758"/>
            <a:ext cx="3947516" cy="27902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71F1B6-D9B7-4F17-929C-D9A7A55615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530" y="3426440"/>
            <a:ext cx="10520162" cy="157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010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BE11BF-33A5-4653-A144-CCCBACF5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446" y="136525"/>
            <a:ext cx="3513233" cy="746969"/>
          </a:xfrm>
        </p:spPr>
        <p:txBody>
          <a:bodyPr>
            <a:normAutofit fontScale="90000"/>
          </a:bodyPr>
          <a:lstStyle/>
          <a:p>
            <a:r>
              <a:rPr lang="en-US" sz="3200" dirty="0" err="1">
                <a:latin typeface="Rockwell" panose="02060603020205020403" pitchFamily="18" charset="0"/>
              </a:rPr>
              <a:t>Ujian</a:t>
            </a:r>
            <a:r>
              <a:rPr lang="en-US" sz="3200" dirty="0">
                <a:latin typeface="Rockwell" panose="02060603020205020403" pitchFamily="18" charset="0"/>
              </a:rPr>
              <a:t> Beban (1)</a:t>
            </a:r>
            <a:br>
              <a:rPr lang="en-US" sz="3200" dirty="0">
                <a:latin typeface="Rockwell" panose="02060603020205020403" pitchFamily="18" charset="0"/>
              </a:rPr>
            </a:br>
            <a:r>
              <a:rPr lang="en-US" sz="3100" dirty="0">
                <a:latin typeface="Rockwell" panose="02060603020205020403" pitchFamily="18" charset="0"/>
              </a:rPr>
              <a:t>300 </a:t>
            </a:r>
            <a:r>
              <a:rPr lang="en-US" sz="3100" dirty="0" err="1">
                <a:latin typeface="Rockwell" panose="02060603020205020403" pitchFamily="18" charset="0"/>
              </a:rPr>
              <a:t>pengguna</a:t>
            </a:r>
            <a:endParaRPr lang="en-US" sz="3200" b="0" dirty="0">
              <a:latin typeface="Rockwell" panose="02060603020205020403" pitchFamily="18" charset="0"/>
            </a:endParaRP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7F4D2C2-B71A-4089-A3FE-603C32706CA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Unit </a:t>
            </a:r>
            <a:r>
              <a:rPr lang="en-US" dirty="0" err="1"/>
              <a:t>MyTCoE</a:t>
            </a:r>
            <a:r>
              <a:rPr lang="en-US" dirty="0"/>
              <a:t>, MAMPU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BA1BB58-7555-4382-B178-7ED04E137E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C2AE80EB-1D78-4CF5-8E10-8A8C7402C536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257926" y="316149"/>
          <a:ext cx="5618258" cy="3198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3774">
                  <a:extLst>
                    <a:ext uri="{9D8B030D-6E8A-4147-A177-3AD203B41FA5}">
                      <a16:colId xmlns:a16="http://schemas.microsoft.com/office/drawing/2014/main" val="75648841"/>
                    </a:ext>
                  </a:extLst>
                </a:gridCol>
                <a:gridCol w="2084484">
                  <a:extLst>
                    <a:ext uri="{9D8B030D-6E8A-4147-A177-3AD203B41FA5}">
                      <a16:colId xmlns:a16="http://schemas.microsoft.com/office/drawing/2014/main" val="1953113744"/>
                    </a:ext>
                  </a:extLst>
                </a:gridCol>
              </a:tblGrid>
              <a:tr h="360227">
                <a:tc>
                  <a:txBody>
                    <a:bodyPr/>
                    <a:lstStyle/>
                    <a:p>
                      <a:r>
                        <a:rPr lang="en-MY" sz="2000" dirty="0" err="1">
                          <a:latin typeface="Rockwell" panose="02060603020205020403" pitchFamily="18" charset="0"/>
                        </a:rPr>
                        <a:t>Kriteria</a:t>
                      </a:r>
                      <a:r>
                        <a:rPr lang="en-MY" sz="2000" dirty="0">
                          <a:latin typeface="Rockwell" panose="02060603020205020403" pitchFamily="18" charset="0"/>
                        </a:rPr>
                        <a:t> </a:t>
                      </a:r>
                      <a:r>
                        <a:rPr lang="en-MY" sz="2000" dirty="0" err="1">
                          <a:latin typeface="Rockwell" panose="02060603020205020403" pitchFamily="18" charset="0"/>
                        </a:rPr>
                        <a:t>Penilaian</a:t>
                      </a:r>
                      <a:endParaRPr lang="en-MY" sz="2000" dirty="0"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000" dirty="0" err="1">
                          <a:latin typeface="Rockwell" panose="02060603020205020403" pitchFamily="18" charset="0"/>
                        </a:rPr>
                        <a:t>Pusingan</a:t>
                      </a:r>
                      <a:r>
                        <a:rPr lang="en-MY" sz="2000" dirty="0">
                          <a:latin typeface="Rockwell" panose="02060603020205020403" pitchFamily="18" charset="0"/>
                        </a:rPr>
                        <a:t>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020770"/>
                  </a:ext>
                </a:extLst>
              </a:tr>
              <a:tr h="360227">
                <a:tc>
                  <a:txBody>
                    <a:bodyPr/>
                    <a:lstStyle/>
                    <a:p>
                      <a:r>
                        <a:rPr lang="en-MY" sz="2000" dirty="0">
                          <a:latin typeface="Rockwell" panose="02060603020205020403" pitchFamily="18" charset="0"/>
                        </a:rPr>
                        <a:t>APDEX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B050"/>
                          </a:solidFill>
                          <a:latin typeface="Rockwell" panose="02060603020205020403" pitchFamily="18" charset="0"/>
                        </a:rPr>
                        <a:t>0.934</a:t>
                      </a:r>
                      <a:endParaRPr lang="en-MY" sz="2000" b="1" dirty="0">
                        <a:solidFill>
                          <a:srgbClr val="00B050"/>
                        </a:solidFill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1533776"/>
                  </a:ext>
                </a:extLst>
              </a:tr>
              <a:tr h="424896">
                <a:tc>
                  <a:txBody>
                    <a:bodyPr/>
                    <a:lstStyle/>
                    <a:p>
                      <a:r>
                        <a:rPr lang="en-MY" sz="2000" dirty="0" err="1">
                          <a:latin typeface="Rockwell" panose="02060603020205020403" pitchFamily="18" charset="0"/>
                        </a:rPr>
                        <a:t>Purata</a:t>
                      </a:r>
                      <a:r>
                        <a:rPr lang="en-MY" sz="2000" dirty="0">
                          <a:latin typeface="Rockwell" panose="02060603020205020403" pitchFamily="18" charset="0"/>
                        </a:rPr>
                        <a:t> Masa </a:t>
                      </a:r>
                      <a:r>
                        <a:rPr lang="en-MY" sz="2000" dirty="0" err="1">
                          <a:latin typeface="Rockwell" panose="02060603020205020403" pitchFamily="18" charset="0"/>
                        </a:rPr>
                        <a:t>Tindakbalas</a:t>
                      </a:r>
                      <a:r>
                        <a:rPr lang="en-MY" sz="2000" dirty="0">
                          <a:latin typeface="Rockwell" panose="02060603020205020403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000" b="1" dirty="0">
                          <a:solidFill>
                            <a:srgbClr val="00B050"/>
                          </a:solidFill>
                          <a:latin typeface="Rockwell" panose="02060603020205020403" pitchFamily="18" charset="0"/>
                        </a:rPr>
                        <a:t>1.9 </a:t>
                      </a:r>
                      <a:r>
                        <a:rPr lang="en-MY" sz="2000" b="1" dirty="0" err="1">
                          <a:solidFill>
                            <a:srgbClr val="00B050"/>
                          </a:solidFill>
                          <a:latin typeface="Rockwell" panose="02060603020205020403" pitchFamily="18" charset="0"/>
                        </a:rPr>
                        <a:t>saat</a:t>
                      </a:r>
                      <a:endParaRPr lang="en-MY" sz="2000" b="1" dirty="0">
                        <a:solidFill>
                          <a:srgbClr val="00B050"/>
                        </a:solidFill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7723"/>
                  </a:ext>
                </a:extLst>
              </a:tr>
              <a:tr h="360227">
                <a:tc>
                  <a:txBody>
                    <a:bodyPr/>
                    <a:lstStyle/>
                    <a:p>
                      <a:r>
                        <a:rPr lang="en-MY" sz="2000" dirty="0" err="1">
                          <a:latin typeface="Rockwell" panose="02060603020205020403" pitchFamily="18" charset="0"/>
                        </a:rPr>
                        <a:t>Ralat</a:t>
                      </a:r>
                      <a:endParaRPr lang="en-MY" sz="2000" dirty="0"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000" b="1" dirty="0">
                          <a:solidFill>
                            <a:srgbClr val="00B050"/>
                          </a:solidFill>
                          <a:latin typeface="Rockwell" panose="02060603020205020403" pitchFamily="18" charset="0"/>
                        </a:rPr>
                        <a:t>0.0 %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8532238"/>
                  </a:ext>
                </a:extLst>
              </a:tr>
              <a:tr h="360227">
                <a:tc>
                  <a:txBody>
                    <a:bodyPr/>
                    <a:lstStyle/>
                    <a:p>
                      <a:r>
                        <a:rPr lang="en-MY" sz="2000" dirty="0" err="1">
                          <a:latin typeface="Rockwell" panose="02060603020205020403" pitchFamily="18" charset="0"/>
                        </a:rPr>
                        <a:t>Kapasiti</a:t>
                      </a:r>
                      <a:r>
                        <a:rPr lang="en-MY" sz="2000" dirty="0">
                          <a:latin typeface="Rockwell" panose="02060603020205020403" pitchFamily="18" charset="0"/>
                        </a:rPr>
                        <a:t> </a:t>
                      </a:r>
                      <a:r>
                        <a:rPr lang="en-MY" sz="2000" dirty="0" err="1">
                          <a:latin typeface="Rockwell" panose="02060603020205020403" pitchFamily="18" charset="0"/>
                        </a:rPr>
                        <a:t>Penggunaan</a:t>
                      </a:r>
                      <a:r>
                        <a:rPr lang="en-MY" sz="2000" dirty="0">
                          <a:latin typeface="Rockwell" panose="02060603020205020403" pitchFamily="18" charset="0"/>
                        </a:rPr>
                        <a:t> Server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2000" b="1" dirty="0">
                        <a:solidFill>
                          <a:srgbClr val="00B050"/>
                        </a:solidFill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2222537"/>
                  </a:ext>
                </a:extLst>
              </a:tr>
              <a:tr h="360227">
                <a:tc>
                  <a:txBody>
                    <a:bodyPr/>
                    <a:lstStyle/>
                    <a:p>
                      <a:r>
                        <a:rPr lang="en-MY" sz="2000" dirty="0">
                          <a:latin typeface="Rockwell" panose="02060603020205020403" pitchFamily="18" charset="0"/>
                        </a:rPr>
                        <a:t>1) CPU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000" b="1" dirty="0">
                          <a:solidFill>
                            <a:srgbClr val="FF0000"/>
                          </a:solidFill>
                          <a:latin typeface="Rockwell" panose="02060603020205020403" pitchFamily="18" charset="0"/>
                        </a:rPr>
                        <a:t>84.34 %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3687519"/>
                  </a:ext>
                </a:extLst>
              </a:tr>
              <a:tr h="360227">
                <a:tc>
                  <a:txBody>
                    <a:bodyPr/>
                    <a:lstStyle/>
                    <a:p>
                      <a:r>
                        <a:rPr lang="en-MY" sz="2000" dirty="0">
                          <a:latin typeface="Rockwell" panose="02060603020205020403" pitchFamily="18" charset="0"/>
                        </a:rPr>
                        <a:t>2) 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000" b="1" dirty="0">
                          <a:solidFill>
                            <a:srgbClr val="00B050"/>
                          </a:solidFill>
                          <a:latin typeface="Rockwell" panose="02060603020205020403" pitchFamily="18" charset="0"/>
                        </a:rPr>
                        <a:t>16.95 %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7472143"/>
                  </a:ext>
                </a:extLst>
              </a:tr>
              <a:tr h="360227">
                <a:tc>
                  <a:txBody>
                    <a:bodyPr/>
                    <a:lstStyle/>
                    <a:p>
                      <a:r>
                        <a:rPr lang="en-MY" sz="2000" b="1" dirty="0">
                          <a:latin typeface="Rockwell" panose="02060603020205020403" pitchFamily="18" charset="0"/>
                        </a:rPr>
                        <a:t>KEPUTUSAN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000" b="1" dirty="0">
                          <a:solidFill>
                            <a:srgbClr val="00B050"/>
                          </a:solidFill>
                          <a:latin typeface="Rockwell" panose="02060603020205020403" pitchFamily="18" charset="0"/>
                        </a:rPr>
                        <a:t>LULUS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312009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825" y="3702928"/>
            <a:ext cx="5746882" cy="26534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701" y="3702928"/>
            <a:ext cx="5646474" cy="28012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C2218E-4AE1-4A4E-8BF3-EBCD7A5E62D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66825" y="1122271"/>
            <a:ext cx="5731510" cy="234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0124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title="Building image">
            <a:extLst>
              <a:ext uri="{FF2B5EF4-FFF2-40B4-BE49-F238E27FC236}">
                <a16:creationId xmlns:a16="http://schemas.microsoft.com/office/drawing/2014/main" id="{2D599535-C841-457B-BE92-EECA801ED76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0784" r="20784"/>
          <a:stretch>
            <a:fillRect/>
          </a:stretch>
        </p:blipFill>
        <p:spPr/>
      </p:pic>
      <p:sp>
        <p:nvSpPr>
          <p:cNvPr id="10" name="Hexagon 9" descr="Solid dark colored hexagon in the middle of image accent">
            <a:extLst>
              <a:ext uri="{FF2B5EF4-FFF2-40B4-BE49-F238E27FC236}">
                <a16:creationId xmlns:a16="http://schemas.microsoft.com/office/drawing/2014/main" id="{84367257-921F-4C31-9DD7-8B0616248FDF}"/>
              </a:ext>
            </a:extLst>
          </p:cNvPr>
          <p:cNvSpPr/>
          <p:nvPr/>
        </p:nvSpPr>
        <p:spPr>
          <a:xfrm rot="16200000">
            <a:off x="2679702" y="2388914"/>
            <a:ext cx="2412998" cy="2080172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91CA16A-993E-43BA-BDDC-9E427CF95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7186" y="2009745"/>
            <a:ext cx="5250933" cy="1898734"/>
          </a:xfrm>
        </p:spPr>
        <p:txBody>
          <a:bodyPr>
            <a:normAutofit/>
          </a:bodyPr>
          <a:lstStyle/>
          <a:p>
            <a:r>
              <a:rPr lang="en-US" dirty="0">
                <a:latin typeface="Rockwell" panose="02060603020205020403" pitchFamily="18" charset="0"/>
              </a:rPr>
              <a:t>RUMUSAN DAN SYOR</a:t>
            </a:r>
            <a:endParaRPr lang="en-US" b="0" dirty="0">
              <a:latin typeface="Rockwell" panose="02060603020205020403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849" y="2949520"/>
            <a:ext cx="2393620" cy="95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342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BE11BF-33A5-4653-A144-CCCBACF5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374" y="742951"/>
            <a:ext cx="7342622" cy="732195"/>
          </a:xfrm>
        </p:spPr>
        <p:txBody>
          <a:bodyPr/>
          <a:lstStyle/>
          <a:p>
            <a:r>
              <a:rPr lang="en-US" dirty="0">
                <a:latin typeface="Rockwell" panose="02060603020205020403" pitchFamily="18" charset="0"/>
              </a:rPr>
              <a:t>KANDUNGAN</a:t>
            </a:r>
            <a:endParaRPr lang="en-US" b="0" dirty="0">
              <a:latin typeface="Rockwell" panose="02060603020205020403" pitchFamily="18" charset="0"/>
            </a:endParaRP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7F4D2C2-B71A-4089-A3FE-603C32706CA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Unit </a:t>
            </a:r>
            <a:r>
              <a:rPr lang="en-US" dirty="0" err="1"/>
              <a:t>MyTCoE</a:t>
            </a:r>
            <a:r>
              <a:rPr lang="en-US" dirty="0"/>
              <a:t>, MAMPU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BA1BB58-7555-4382-B178-7ED04E137E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631" y="175490"/>
            <a:ext cx="1594498" cy="638805"/>
          </a:xfrm>
          <a:prstGeom prst="rect">
            <a:avLst/>
          </a:prstGeom>
        </p:spPr>
      </p:pic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2482DBEC-EE72-4155-ACC5-87E80C560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374" y="1755247"/>
            <a:ext cx="8304111" cy="4102628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arenR"/>
            </a:pPr>
            <a:r>
              <a:rPr lang="en-US" sz="2800" dirty="0" err="1">
                <a:latin typeface="Rockwell" panose="02060603020205020403" pitchFamily="18" charset="0"/>
              </a:rPr>
              <a:t>Objektif</a:t>
            </a:r>
            <a:endParaRPr lang="en-US" sz="2800" dirty="0">
              <a:latin typeface="Rockwell" panose="02060603020205020403" pitchFamily="18" charset="0"/>
            </a:endParaRPr>
          </a:p>
          <a:p>
            <a:pPr marL="514350" lvl="0" indent="-514350">
              <a:buFont typeface="+mj-lt"/>
              <a:buAutoNum type="arabicParenR"/>
            </a:pPr>
            <a:r>
              <a:rPr lang="en-US" sz="2800" dirty="0" err="1">
                <a:latin typeface="Rockwell" panose="02060603020205020403" pitchFamily="18" charset="0"/>
              </a:rPr>
              <a:t>Skop</a:t>
            </a:r>
            <a:r>
              <a:rPr lang="en-US" sz="2800" dirty="0">
                <a:latin typeface="Rockwell" panose="02060603020205020403" pitchFamily="18" charset="0"/>
              </a:rPr>
              <a:t> </a:t>
            </a:r>
            <a:r>
              <a:rPr lang="en-US" sz="2800" dirty="0" err="1">
                <a:latin typeface="Rockwell" panose="02060603020205020403" pitchFamily="18" charset="0"/>
              </a:rPr>
              <a:t>Ujian</a:t>
            </a:r>
            <a:endParaRPr lang="en-US" sz="2800" dirty="0">
              <a:latin typeface="Rockwell" panose="02060603020205020403" pitchFamily="18" charset="0"/>
            </a:endParaRPr>
          </a:p>
          <a:p>
            <a:pPr marL="514350" lvl="0" indent="-514350">
              <a:buFont typeface="+mj-lt"/>
              <a:buAutoNum type="arabicParenR"/>
            </a:pPr>
            <a:r>
              <a:rPr lang="en-US" sz="2800" dirty="0" err="1">
                <a:latin typeface="Rockwell" panose="02060603020205020403" pitchFamily="18" charset="0"/>
              </a:rPr>
              <a:t>Persediaan</a:t>
            </a:r>
            <a:r>
              <a:rPr lang="en-US" sz="2800" dirty="0">
                <a:latin typeface="Rockwell" panose="02060603020205020403" pitchFamily="18" charset="0"/>
              </a:rPr>
              <a:t> dan </a:t>
            </a:r>
            <a:r>
              <a:rPr lang="en-US" sz="2800" dirty="0" err="1">
                <a:latin typeface="Rockwell" panose="02060603020205020403" pitchFamily="18" charset="0"/>
              </a:rPr>
              <a:t>Pelaksanaan</a:t>
            </a:r>
            <a:r>
              <a:rPr lang="en-US" sz="2800" dirty="0">
                <a:latin typeface="Rockwell" panose="02060603020205020403" pitchFamily="18" charset="0"/>
              </a:rPr>
              <a:t> </a:t>
            </a:r>
            <a:r>
              <a:rPr lang="en-US" sz="2800" dirty="0" err="1">
                <a:latin typeface="Rockwell" panose="02060603020205020403" pitchFamily="18" charset="0"/>
              </a:rPr>
              <a:t>Ujian</a:t>
            </a:r>
            <a:endParaRPr lang="en-US" sz="2800" dirty="0">
              <a:latin typeface="Rockwell" panose="02060603020205020403" pitchFamily="18" charset="0"/>
            </a:endParaRPr>
          </a:p>
          <a:p>
            <a:pPr marL="514350" lvl="0" indent="-514350">
              <a:buFont typeface="+mj-lt"/>
              <a:buAutoNum type="arabicParenR"/>
            </a:pPr>
            <a:r>
              <a:rPr lang="en-US" sz="2800" dirty="0" err="1">
                <a:latin typeface="Rockwell" panose="02060603020205020403" pitchFamily="18" charset="0"/>
              </a:rPr>
              <a:t>Kriteria</a:t>
            </a:r>
            <a:r>
              <a:rPr lang="en-US" sz="2800" dirty="0">
                <a:latin typeface="Rockwell" panose="02060603020205020403" pitchFamily="18" charset="0"/>
              </a:rPr>
              <a:t> </a:t>
            </a:r>
            <a:r>
              <a:rPr lang="en-US" sz="2800" dirty="0" err="1">
                <a:latin typeface="Rockwell" panose="02060603020205020403" pitchFamily="18" charset="0"/>
              </a:rPr>
              <a:t>Penilaian</a:t>
            </a:r>
            <a:endParaRPr lang="en-US" sz="2800" dirty="0">
              <a:latin typeface="Rockwell" panose="02060603020205020403" pitchFamily="18" charset="0"/>
            </a:endParaRPr>
          </a:p>
          <a:p>
            <a:pPr marL="514350" lvl="0" indent="-514350">
              <a:buFont typeface="+mj-lt"/>
              <a:buAutoNum type="arabicParenR"/>
            </a:pPr>
            <a:r>
              <a:rPr lang="en-US" sz="2800" dirty="0">
                <a:latin typeface="Rockwell" panose="02060603020205020403" pitchFamily="18" charset="0"/>
              </a:rPr>
              <a:t>Keputusan </a:t>
            </a:r>
            <a:r>
              <a:rPr lang="en-US" sz="2800" dirty="0" err="1">
                <a:latin typeface="Rockwell" panose="02060603020205020403" pitchFamily="18" charset="0"/>
              </a:rPr>
              <a:t>Ujian</a:t>
            </a:r>
            <a:r>
              <a:rPr lang="en-US" sz="2800" dirty="0">
                <a:latin typeface="Rockwell" panose="02060603020205020403" pitchFamily="18" charset="0"/>
              </a:rPr>
              <a:t> 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US" sz="2800" dirty="0" err="1">
                <a:latin typeface="Rockwell" panose="02060603020205020403" pitchFamily="18" charset="0"/>
              </a:rPr>
              <a:t>Rumusan</a:t>
            </a:r>
            <a:r>
              <a:rPr lang="en-US" sz="2800" dirty="0">
                <a:latin typeface="Rockwell" panose="02060603020205020403" pitchFamily="18" charset="0"/>
              </a:rPr>
              <a:t> dan </a:t>
            </a:r>
            <a:r>
              <a:rPr lang="en-US" sz="2800" dirty="0" err="1">
                <a:latin typeface="Rockwell" panose="02060603020205020403" pitchFamily="18" charset="0"/>
              </a:rPr>
              <a:t>Syor</a:t>
            </a:r>
            <a:endParaRPr lang="en-US" sz="2800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87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BE11BF-33A5-4653-A144-CCCBACF5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199" y="1032756"/>
            <a:ext cx="7342622" cy="732195"/>
          </a:xfrm>
        </p:spPr>
        <p:txBody>
          <a:bodyPr/>
          <a:lstStyle/>
          <a:p>
            <a:r>
              <a:rPr lang="en-US" dirty="0">
                <a:latin typeface="Rockwell" panose="02060603020205020403" pitchFamily="18" charset="0"/>
              </a:rPr>
              <a:t>RUMUSAN</a:t>
            </a:r>
            <a:endParaRPr lang="en-US" b="0" dirty="0">
              <a:latin typeface="Rockwell" panose="02060603020205020403" pitchFamily="18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482DBEC-EE72-4155-ACC5-87E80C560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614" y="1899226"/>
            <a:ext cx="10812772" cy="406342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3600" dirty="0" err="1">
                <a:latin typeface="Rockwell" panose="02060603020205020403" pitchFamily="18" charset="0"/>
              </a:rPr>
              <a:t>Ujian</a:t>
            </a:r>
            <a:r>
              <a:rPr lang="en-US" sz="3600" dirty="0">
                <a:latin typeface="Rockwell" panose="02060603020205020403" pitchFamily="18" charset="0"/>
              </a:rPr>
              <a:t> Beban </a:t>
            </a:r>
            <a:r>
              <a:rPr lang="en-US" sz="3600" dirty="0" err="1">
                <a:latin typeface="Rockwell" panose="02060603020205020403" pitchFamily="18" charset="0"/>
              </a:rPr>
              <a:t>bagi</a:t>
            </a:r>
            <a:r>
              <a:rPr lang="en-US" sz="3600" dirty="0">
                <a:latin typeface="Rockwell" panose="02060603020205020403" pitchFamily="18" charset="0"/>
              </a:rPr>
              <a:t> 100 </a:t>
            </a:r>
            <a:r>
              <a:rPr lang="en-US" sz="3600" dirty="0" err="1">
                <a:latin typeface="Rockwell" panose="02060603020205020403" pitchFamily="18" charset="0"/>
              </a:rPr>
              <a:t>pengguna</a:t>
            </a:r>
            <a:r>
              <a:rPr lang="en-US" sz="3600" dirty="0">
                <a:latin typeface="Rockwell" panose="02060603020205020403" pitchFamily="18" charset="0"/>
              </a:rPr>
              <a:t> </a:t>
            </a:r>
            <a:r>
              <a:rPr lang="en-US" sz="3600" dirty="0" err="1">
                <a:latin typeface="Rockwell" panose="02060603020205020403" pitchFamily="18" charset="0"/>
              </a:rPr>
              <a:t>serentak</a:t>
            </a:r>
            <a:r>
              <a:rPr lang="en-US" sz="3600" dirty="0">
                <a:latin typeface="Rockwell" panose="02060603020205020403" pitchFamily="18" charset="0"/>
              </a:rPr>
              <a:t> </a:t>
            </a:r>
            <a:r>
              <a:rPr lang="en-US" sz="3600" dirty="0" err="1">
                <a:latin typeface="Rockwell" panose="02060603020205020403" pitchFamily="18" charset="0"/>
              </a:rPr>
              <a:t>adalah</a:t>
            </a:r>
            <a:r>
              <a:rPr lang="en-US" sz="3600" dirty="0">
                <a:latin typeface="Rockwell" panose="02060603020205020403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Rockwell" panose="02060603020205020403" pitchFamily="18" charset="0"/>
              </a:rPr>
              <a:t>LULUS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600" dirty="0" err="1">
                <a:latin typeface="Rockwell" panose="02060603020205020403" pitchFamily="18" charset="0"/>
              </a:rPr>
              <a:t>Ujian</a:t>
            </a:r>
            <a:r>
              <a:rPr lang="en-US" sz="3600" dirty="0">
                <a:latin typeface="Rockwell" panose="02060603020205020403" pitchFamily="18" charset="0"/>
              </a:rPr>
              <a:t> Beban </a:t>
            </a:r>
            <a:r>
              <a:rPr lang="en-US" sz="3600" dirty="0" err="1">
                <a:latin typeface="Rockwell" panose="02060603020205020403" pitchFamily="18" charset="0"/>
              </a:rPr>
              <a:t>bagi</a:t>
            </a:r>
            <a:r>
              <a:rPr lang="en-US" sz="3600" dirty="0">
                <a:latin typeface="Rockwell" panose="02060603020205020403" pitchFamily="18" charset="0"/>
              </a:rPr>
              <a:t> 300 </a:t>
            </a:r>
            <a:r>
              <a:rPr lang="en-US" sz="3600" dirty="0" err="1">
                <a:latin typeface="Rockwell" panose="02060603020205020403" pitchFamily="18" charset="0"/>
              </a:rPr>
              <a:t>pengguna</a:t>
            </a:r>
            <a:r>
              <a:rPr lang="en-US" sz="3600" dirty="0">
                <a:latin typeface="Rockwell" panose="02060603020205020403" pitchFamily="18" charset="0"/>
              </a:rPr>
              <a:t> </a:t>
            </a:r>
            <a:r>
              <a:rPr lang="en-US" sz="3600" dirty="0" err="1">
                <a:latin typeface="Rockwell" panose="02060603020205020403" pitchFamily="18" charset="0"/>
              </a:rPr>
              <a:t>serentak</a:t>
            </a:r>
            <a:r>
              <a:rPr lang="en-US" sz="3600" dirty="0">
                <a:latin typeface="Rockwell" panose="02060603020205020403" pitchFamily="18" charset="0"/>
              </a:rPr>
              <a:t> </a:t>
            </a:r>
            <a:r>
              <a:rPr lang="en-US" sz="3600" dirty="0" err="1">
                <a:latin typeface="Rockwell" panose="02060603020205020403" pitchFamily="18" charset="0"/>
              </a:rPr>
              <a:t>adalah</a:t>
            </a:r>
            <a:r>
              <a:rPr lang="en-US" sz="3600" dirty="0">
                <a:latin typeface="Rockwell" panose="02060603020205020403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Rockwell" panose="02060603020205020403" pitchFamily="18" charset="0"/>
              </a:rPr>
              <a:t>GAGAL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Rockwell" panose="02060603020205020403" pitchFamily="18" charset="0"/>
              </a:rPr>
              <a:t>Kapasiti</a:t>
            </a:r>
            <a:r>
              <a:rPr lang="en-US" sz="3200" dirty="0">
                <a:latin typeface="Rockwell" panose="02060603020205020403" pitchFamily="18" charset="0"/>
              </a:rPr>
              <a:t> </a:t>
            </a:r>
            <a:r>
              <a:rPr lang="en-US" sz="3200" dirty="0" err="1">
                <a:latin typeface="Rockwell" panose="02060603020205020403" pitchFamily="18" charset="0"/>
              </a:rPr>
              <a:t>penggunaan</a:t>
            </a:r>
            <a:r>
              <a:rPr lang="en-US" sz="3200" dirty="0">
                <a:latin typeface="Rockwell" panose="02060603020205020403" pitchFamily="18" charset="0"/>
              </a:rPr>
              <a:t> server (database server) </a:t>
            </a:r>
            <a:r>
              <a:rPr lang="en-US" sz="3200" dirty="0" err="1">
                <a:latin typeface="Rockwell" panose="02060603020205020403" pitchFamily="18" charset="0"/>
              </a:rPr>
              <a:t>adalah</a:t>
            </a:r>
            <a:r>
              <a:rPr lang="en-US" sz="3200" dirty="0">
                <a:latin typeface="Rockwell" panose="02060603020205020403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Rockwell" panose="02060603020205020403" pitchFamily="18" charset="0"/>
              </a:rPr>
              <a:t>95.34%</a:t>
            </a:r>
            <a:r>
              <a:rPr lang="en-US" sz="3200" dirty="0">
                <a:latin typeface="Rockwell" panose="02060603020205020403" pitchFamily="18" charset="0"/>
              </a:rPr>
              <a:t> &gt; 80%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Rockwell" panose="02060603020205020403" pitchFamily="18" charset="0"/>
              </a:rPr>
              <a:t>Ralat</a:t>
            </a:r>
            <a:r>
              <a:rPr lang="en-US" sz="3200" dirty="0">
                <a:latin typeface="Rockwell" panose="02060603020205020403" pitchFamily="18" charset="0"/>
              </a:rPr>
              <a:t> </a:t>
            </a:r>
            <a:r>
              <a:rPr lang="en-US" sz="3200" dirty="0" err="1">
                <a:latin typeface="Rockwell" panose="02060603020205020403" pitchFamily="18" charset="0"/>
              </a:rPr>
              <a:t>adalah</a:t>
            </a:r>
            <a:r>
              <a:rPr lang="en-US" sz="3200" dirty="0">
                <a:latin typeface="Rockwell" panose="02060603020205020403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Rockwell" panose="02060603020205020403" pitchFamily="18" charset="0"/>
              </a:rPr>
              <a:t>24.39%</a:t>
            </a:r>
            <a:r>
              <a:rPr lang="en-US" sz="3200" dirty="0">
                <a:latin typeface="Rockwell" panose="02060603020205020403" pitchFamily="18" charset="0"/>
              </a:rPr>
              <a:t> &gt; 2%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>
                <a:latin typeface="Rockwell" panose="02060603020205020403" pitchFamily="18" charset="0"/>
              </a:rPr>
              <a:t>APDEX </a:t>
            </a:r>
            <a:r>
              <a:rPr lang="en-US" sz="3200" dirty="0" err="1">
                <a:latin typeface="Rockwell" panose="02060603020205020403" pitchFamily="18" charset="0"/>
              </a:rPr>
              <a:t>adalah</a:t>
            </a:r>
            <a:r>
              <a:rPr lang="en-US" sz="3200" dirty="0">
                <a:latin typeface="Rockwell" panose="02060603020205020403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Rockwell" panose="02060603020205020403" pitchFamily="18" charset="0"/>
              </a:rPr>
              <a:t>0.599</a:t>
            </a:r>
            <a:r>
              <a:rPr lang="en-US" sz="3200" dirty="0">
                <a:latin typeface="Rockwell" panose="02060603020205020403" pitchFamily="18" charset="0"/>
              </a:rPr>
              <a:t> &lt; 0.85%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7F4D2C2-B71A-4089-A3FE-603C32706CA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Unit </a:t>
            </a:r>
            <a:r>
              <a:rPr lang="en-US" dirty="0" err="1"/>
              <a:t>MyTCoE</a:t>
            </a:r>
            <a:r>
              <a:rPr lang="en-US" dirty="0"/>
              <a:t>, MAMPU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BA1BB58-7555-4382-B178-7ED04E137E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357" y="190345"/>
            <a:ext cx="1594498" cy="63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9905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BE11BF-33A5-4653-A144-CCCBACF5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199" y="1125119"/>
            <a:ext cx="7342622" cy="732195"/>
          </a:xfrm>
        </p:spPr>
        <p:txBody>
          <a:bodyPr/>
          <a:lstStyle/>
          <a:p>
            <a:r>
              <a:rPr lang="en-US" dirty="0">
                <a:latin typeface="Rockwell" panose="02060603020205020403" pitchFamily="18" charset="0"/>
              </a:rPr>
              <a:t>SYOR</a:t>
            </a:r>
            <a:endParaRPr lang="en-US" b="0" dirty="0">
              <a:latin typeface="Rockwell" panose="02060603020205020403" pitchFamily="18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482DBEC-EE72-4155-ACC5-87E80C560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199" y="2139048"/>
            <a:ext cx="7661277" cy="4217301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3200" dirty="0">
                <a:latin typeface="Rockwell" panose="02060603020205020403" pitchFamily="18" charset="0"/>
              </a:rPr>
              <a:t>Application Server (CPU) </a:t>
            </a:r>
            <a:r>
              <a:rPr lang="en-US" sz="3200" dirty="0" err="1">
                <a:latin typeface="Rockwell" panose="02060603020205020403" pitchFamily="18" charset="0"/>
              </a:rPr>
              <a:t>perlu</a:t>
            </a:r>
            <a:r>
              <a:rPr lang="en-US" sz="3200" dirty="0">
                <a:latin typeface="Rockwell" panose="02060603020205020403" pitchFamily="18" charset="0"/>
              </a:rPr>
              <a:t> </a:t>
            </a:r>
            <a:r>
              <a:rPr lang="en-US" sz="3200" dirty="0" err="1">
                <a:latin typeface="Rockwell" panose="02060603020205020403" pitchFamily="18" charset="0"/>
              </a:rPr>
              <a:t>dipertingkatkan</a:t>
            </a:r>
            <a:r>
              <a:rPr lang="en-US" sz="3200" dirty="0">
                <a:latin typeface="Rockwell" panose="02060603020205020403" pitchFamily="18" charset="0"/>
              </a:rPr>
              <a:t> </a:t>
            </a:r>
            <a:r>
              <a:rPr lang="en-US" sz="3200" dirty="0" err="1">
                <a:latin typeface="Rockwell" panose="02060603020205020403" pitchFamily="18" charset="0"/>
              </a:rPr>
              <a:t>bagi</a:t>
            </a:r>
            <a:r>
              <a:rPr lang="en-US" sz="3200" dirty="0">
                <a:latin typeface="Rockwell" panose="02060603020205020403" pitchFamily="18" charset="0"/>
              </a:rPr>
              <a:t> </a:t>
            </a:r>
            <a:r>
              <a:rPr lang="en-US" sz="3200" dirty="0" err="1">
                <a:latin typeface="Rockwell" panose="02060603020205020403" pitchFamily="18" charset="0"/>
              </a:rPr>
              <a:t>menampung</a:t>
            </a:r>
            <a:r>
              <a:rPr lang="en-US" sz="3200" dirty="0">
                <a:latin typeface="Rockwell" panose="02060603020205020403" pitchFamily="18" charset="0"/>
              </a:rPr>
              <a:t> </a:t>
            </a:r>
            <a:r>
              <a:rPr lang="en-US" sz="3200" dirty="0" err="1">
                <a:latin typeface="Rockwell" panose="02060603020205020403" pitchFamily="18" charset="0"/>
              </a:rPr>
              <a:t>bebanan</a:t>
            </a:r>
            <a:r>
              <a:rPr lang="en-US" sz="3200" dirty="0">
                <a:latin typeface="Rockwell" panose="02060603020205020403" pitchFamily="18" charset="0"/>
              </a:rPr>
              <a:t> </a:t>
            </a:r>
            <a:r>
              <a:rPr lang="en-US" sz="3200" dirty="0" err="1">
                <a:latin typeface="Rockwell" panose="02060603020205020403" pitchFamily="18" charset="0"/>
              </a:rPr>
              <a:t>sehingga</a:t>
            </a:r>
            <a:r>
              <a:rPr lang="en-US" sz="3200" dirty="0">
                <a:latin typeface="Rockwell" panose="02060603020205020403" pitchFamily="18" charset="0"/>
              </a:rPr>
              <a:t> 1,000 </a:t>
            </a:r>
            <a:r>
              <a:rPr lang="en-US" sz="3200" dirty="0" err="1">
                <a:latin typeface="Rockwell" panose="02060603020205020403" pitchFamily="18" charset="0"/>
              </a:rPr>
              <a:t>pengguna</a:t>
            </a:r>
            <a:r>
              <a:rPr lang="en-US" sz="3200" dirty="0">
                <a:latin typeface="Rockwell" panose="02060603020205020403" pitchFamily="18" charset="0"/>
              </a:rPr>
              <a:t> </a:t>
            </a:r>
            <a:r>
              <a:rPr lang="en-US" sz="3200" dirty="0" err="1">
                <a:latin typeface="Rockwell" panose="02060603020205020403" pitchFamily="18" charset="0"/>
              </a:rPr>
              <a:t>serentak</a:t>
            </a:r>
            <a:endParaRPr lang="en-US" sz="3200" dirty="0">
              <a:latin typeface="Rockwell" panose="02060603020205020403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>
                <a:latin typeface="Rockwell" panose="02060603020205020403" pitchFamily="18" charset="0"/>
              </a:rPr>
              <a:t> </a:t>
            </a:r>
            <a:r>
              <a:rPr lang="en-US" sz="2800" dirty="0" err="1">
                <a:latin typeface="Rockwell" panose="02060603020205020403" pitchFamily="18" charset="0"/>
              </a:rPr>
              <a:t>Cadangan</a:t>
            </a:r>
            <a:r>
              <a:rPr lang="en-US" sz="2800" dirty="0">
                <a:latin typeface="Rockwell" panose="02060603020205020403" pitchFamily="18" charset="0"/>
              </a:rPr>
              <a:t> </a:t>
            </a:r>
            <a:r>
              <a:rPr lang="en-US" sz="2800" dirty="0" err="1">
                <a:latin typeface="Rockwell" panose="02060603020205020403" pitchFamily="18" charset="0"/>
              </a:rPr>
              <a:t>dipertingkatkan</a:t>
            </a:r>
            <a:r>
              <a:rPr lang="en-US" sz="2800" dirty="0">
                <a:latin typeface="Rockwell" panose="02060603020205020403" pitchFamily="18" charset="0"/>
              </a:rPr>
              <a:t> </a:t>
            </a:r>
            <a:r>
              <a:rPr lang="en-US" sz="2800" dirty="0" err="1">
                <a:latin typeface="Rockwell" panose="02060603020205020403" pitchFamily="18" charset="0"/>
              </a:rPr>
              <a:t>dari</a:t>
            </a:r>
            <a:r>
              <a:rPr lang="en-US" sz="2800" dirty="0">
                <a:latin typeface="Rockwell" panose="02060603020205020403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Rockwell" panose="02060603020205020403" pitchFamily="18" charset="0"/>
              </a:rPr>
              <a:t>4CPU</a:t>
            </a:r>
            <a:r>
              <a:rPr lang="en-US" sz="2800" dirty="0">
                <a:latin typeface="Rockwell" panose="02060603020205020403" pitchFamily="18" charset="0"/>
              </a:rPr>
              <a:t> </a:t>
            </a:r>
            <a:r>
              <a:rPr lang="en-US" sz="2800" dirty="0" err="1">
                <a:latin typeface="Rockwell" panose="02060603020205020403" pitchFamily="18" charset="0"/>
              </a:rPr>
              <a:t>kepada</a:t>
            </a:r>
            <a:r>
              <a:rPr lang="en-US" sz="2800" dirty="0">
                <a:latin typeface="Rockwell" panose="02060603020205020403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Rockwell" panose="02060603020205020403" pitchFamily="18" charset="0"/>
              </a:rPr>
              <a:t>8 CPU</a:t>
            </a:r>
          </a:p>
        </p:txBody>
      </p:sp>
      <p:pic>
        <p:nvPicPr>
          <p:cNvPr id="13" name="Picture Placeholder 12" title="Skyline">
            <a:extLst>
              <a:ext uri="{FF2B5EF4-FFF2-40B4-BE49-F238E27FC236}">
                <a16:creationId xmlns:a16="http://schemas.microsoft.com/office/drawing/2014/main" id="{066FE296-3466-420F-AD6C-D3A37B973B7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23313" r="23313"/>
          <a:stretch/>
        </p:blipFill>
        <p:spPr/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7F4D2C2-B71A-4089-A3FE-603C32706CA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Unit </a:t>
            </a:r>
            <a:r>
              <a:rPr lang="en-US" dirty="0" err="1"/>
              <a:t>MyTCoE</a:t>
            </a:r>
            <a:r>
              <a:rPr lang="en-US" dirty="0"/>
              <a:t>, MAMPU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BA1BB58-7555-4382-B178-7ED04E137E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357" y="190345"/>
            <a:ext cx="1594498" cy="63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6034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6" title="Building image">
            <a:extLst>
              <a:ext uri="{FF2B5EF4-FFF2-40B4-BE49-F238E27FC236}">
                <a16:creationId xmlns:a16="http://schemas.microsoft.com/office/drawing/2014/main" id="{BA026684-ED32-4C82-8EFB-03E9E047EA3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0784" r="20784"/>
          <a:stretch>
            <a:fillRect/>
          </a:stretch>
        </p:blipFill>
        <p:spPr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</p:pic>
      <p:sp>
        <p:nvSpPr>
          <p:cNvPr id="19" name="Hexagon 18" descr="Solid dark colored hexagon in the middle of image accent">
            <a:extLst>
              <a:ext uri="{FF2B5EF4-FFF2-40B4-BE49-F238E27FC236}">
                <a16:creationId xmlns:a16="http://schemas.microsoft.com/office/drawing/2014/main" id="{7CE8B54A-D8B2-498F-ACFB-31AC2DEB83FA}"/>
              </a:ext>
            </a:extLst>
          </p:cNvPr>
          <p:cNvSpPr/>
          <p:nvPr/>
        </p:nvSpPr>
        <p:spPr>
          <a:xfrm rot="16200000">
            <a:off x="2679702" y="2388914"/>
            <a:ext cx="2412998" cy="2080172"/>
          </a:xfrm>
          <a:prstGeom prst="hexagon">
            <a:avLst/>
          </a:prstGeom>
          <a:solidFill>
            <a:srgbClr val="001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B6C5EAB-81FF-4827-A160-22F4363C61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5721" y="1821022"/>
            <a:ext cx="4853573" cy="1197527"/>
          </a:xfrm>
        </p:spPr>
        <p:txBody>
          <a:bodyPr/>
          <a:lstStyle/>
          <a:p>
            <a:r>
              <a:rPr lang="en-US" dirty="0" err="1">
                <a:latin typeface="Rockwell" panose="02060603020205020403" pitchFamily="18" charset="0"/>
              </a:rPr>
              <a:t>Terima</a:t>
            </a:r>
            <a:r>
              <a:rPr lang="en-US" dirty="0">
                <a:latin typeface="Rockwell" panose="02060603020205020403" pitchFamily="18" charset="0"/>
              </a:rPr>
              <a:t> Kasih</a:t>
            </a:r>
            <a:endParaRPr lang="en-US" b="0" dirty="0">
              <a:latin typeface="Rockwell" panose="02060603020205020403" pitchFamily="18" charset="0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6611344-9447-438E-873C-299AF4110B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err="1">
                <a:latin typeface="Rockwell" panose="02060603020205020403" pitchFamily="18" charset="0"/>
              </a:rPr>
              <a:t>Pasukan</a:t>
            </a:r>
            <a:r>
              <a:rPr lang="en-US" dirty="0">
                <a:latin typeface="Rockwell" panose="02060603020205020403" pitchFamily="18" charset="0"/>
              </a:rPr>
              <a:t> </a:t>
            </a:r>
            <a:r>
              <a:rPr lang="en-US" dirty="0" err="1">
                <a:latin typeface="Rockwell" panose="02060603020205020403" pitchFamily="18" charset="0"/>
              </a:rPr>
              <a:t>MyTCoE</a:t>
            </a:r>
            <a:r>
              <a:rPr lang="en-US" dirty="0">
                <a:latin typeface="Rockwell" panose="02060603020205020403" pitchFamily="18" charset="0"/>
              </a:rPr>
              <a:t>, MAMPU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A3FB895-3D21-4707-8EDE-3F825906DE4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>
                <a:latin typeface="Rockwell" panose="02060603020205020403" pitchFamily="18" charset="0"/>
              </a:rPr>
              <a:t>03-8000 8000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A0B41C33-430D-4B31-A546-F856469194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>
                <a:latin typeface="Rockwell" panose="02060603020205020403" pitchFamily="18" charset="0"/>
              </a:rPr>
              <a:t>mytcoe@mampu.gov.my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62065D0-127B-4884-9760-D1FFEC38A6F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latin typeface="Rockwell" panose="02060603020205020403" pitchFamily="18" charset="0"/>
              </a:rPr>
              <a:t>https://sqa.mampu.gov.my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849" y="2949520"/>
            <a:ext cx="2393620" cy="95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955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BE11BF-33A5-4653-A144-CCCBACF5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338" y="814295"/>
            <a:ext cx="7342622" cy="732195"/>
          </a:xfrm>
        </p:spPr>
        <p:txBody>
          <a:bodyPr/>
          <a:lstStyle/>
          <a:p>
            <a:r>
              <a:rPr lang="en-US" dirty="0">
                <a:latin typeface="Rockwell" panose="02060603020205020403" pitchFamily="18" charset="0"/>
              </a:rPr>
              <a:t>OBJEKTIF</a:t>
            </a:r>
            <a:endParaRPr lang="en-US" b="0" dirty="0">
              <a:latin typeface="Rockwell" panose="02060603020205020403" pitchFamily="18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482DBEC-EE72-4155-ACC5-87E80C560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719" y="1975258"/>
            <a:ext cx="11121171" cy="2853917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ms-MY" sz="3600" dirty="0">
                <a:effectLst/>
                <a:latin typeface="Rockwell" panose="02060603020205020403" pitchFamily="18" charset="0"/>
                <a:ea typeface="Calibri" panose="020F0502020204030204" pitchFamily="34" charset="0"/>
              </a:rPr>
              <a:t>Menguji prestasi infrastruktur dan keupayaan </a:t>
            </a:r>
            <a:r>
              <a:rPr lang="en-US" sz="3600" dirty="0" err="1">
                <a:latin typeface="Rockwell" panose="02060603020205020403" pitchFamily="18" charset="0"/>
              </a:rPr>
              <a:t>Sistem</a:t>
            </a:r>
            <a:r>
              <a:rPr lang="en-US" sz="3600" dirty="0">
                <a:latin typeface="Rockwell" panose="02060603020205020403" pitchFamily="18" charset="0"/>
              </a:rPr>
              <a:t> HESK </a:t>
            </a:r>
            <a:r>
              <a:rPr lang="ms-MY" sz="3600" dirty="0">
                <a:effectLst/>
                <a:latin typeface="Rockwell" panose="02060603020205020403" pitchFamily="18" charset="0"/>
                <a:ea typeface="Calibri" panose="020F0502020204030204" pitchFamily="34" charset="0"/>
              </a:rPr>
              <a:t>beroperasi dengan sejumlah bebanan/ pengguna secara serentak dalam tempoh masa tindakbalas yang ditetapkan.</a:t>
            </a:r>
            <a:endParaRPr lang="en-US" sz="3600" dirty="0">
              <a:latin typeface="Rockwell" panose="02060603020205020403" pitchFamily="18" charset="0"/>
            </a:endParaRP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7F4D2C2-B71A-4089-A3FE-603C32706CA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Unit </a:t>
            </a:r>
            <a:r>
              <a:rPr lang="en-US" dirty="0" err="1"/>
              <a:t>MyTCoE</a:t>
            </a:r>
            <a:r>
              <a:rPr lang="en-US" dirty="0"/>
              <a:t>, MAMPU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BA1BB58-7555-4382-B178-7ED04E137E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631" y="175490"/>
            <a:ext cx="1594498" cy="63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500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BE11BF-33A5-4653-A144-CCCBACF5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11" y="528113"/>
            <a:ext cx="7342622" cy="732195"/>
          </a:xfrm>
        </p:spPr>
        <p:txBody>
          <a:bodyPr/>
          <a:lstStyle/>
          <a:p>
            <a:r>
              <a:rPr lang="en-US" dirty="0">
                <a:latin typeface="Rockwell" panose="02060603020205020403" pitchFamily="18" charset="0"/>
              </a:rPr>
              <a:t>SKOP UJIAN</a:t>
            </a:r>
            <a:endParaRPr lang="en-US" b="0" dirty="0">
              <a:latin typeface="Rockwell" panose="02060603020205020403" pitchFamily="18" charset="0"/>
            </a:endParaRP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7F4D2C2-B71A-4089-A3FE-603C32706CA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Unit </a:t>
            </a:r>
            <a:r>
              <a:rPr lang="en-US" dirty="0" err="1"/>
              <a:t>MyTCoE</a:t>
            </a:r>
            <a:r>
              <a:rPr lang="en-US" dirty="0"/>
              <a:t>, MAMPU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BA1BB58-7555-4382-B178-7ED04E137E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631" y="175490"/>
            <a:ext cx="1594498" cy="638805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C7B2A52-FAE7-4AD8-9455-6F09545EC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470694"/>
              </p:ext>
            </p:extLst>
          </p:nvPr>
        </p:nvGraphicFramePr>
        <p:xfrm>
          <a:off x="517811" y="1509860"/>
          <a:ext cx="10912191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5350">
                  <a:extLst>
                    <a:ext uri="{9D8B030D-6E8A-4147-A177-3AD203B41FA5}">
                      <a16:colId xmlns:a16="http://schemas.microsoft.com/office/drawing/2014/main" val="2698048519"/>
                    </a:ext>
                  </a:extLst>
                </a:gridCol>
                <a:gridCol w="6897139">
                  <a:extLst>
                    <a:ext uri="{9D8B030D-6E8A-4147-A177-3AD203B41FA5}">
                      <a16:colId xmlns:a16="http://schemas.microsoft.com/office/drawing/2014/main" val="2956022265"/>
                    </a:ext>
                  </a:extLst>
                </a:gridCol>
                <a:gridCol w="3139702">
                  <a:extLst>
                    <a:ext uri="{9D8B030D-6E8A-4147-A177-3AD203B41FA5}">
                      <a16:colId xmlns:a16="http://schemas.microsoft.com/office/drawing/2014/main" val="41805143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MY" sz="2800" dirty="0" err="1">
                          <a:latin typeface="Rockwell" panose="02060603020205020403" pitchFamily="18" charset="0"/>
                        </a:rPr>
                        <a:t>Bil</a:t>
                      </a:r>
                      <a:r>
                        <a:rPr lang="en-MY" sz="2800" dirty="0">
                          <a:latin typeface="Rockwell" panose="02060603020205020403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800" dirty="0" err="1">
                          <a:latin typeface="Rockwell" panose="02060603020205020403" pitchFamily="18" charset="0"/>
                        </a:rPr>
                        <a:t>Skop</a:t>
                      </a:r>
                      <a:endParaRPr lang="en-MY" sz="2800" dirty="0"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MY" sz="2800" dirty="0">
                          <a:latin typeface="Rockwell" panose="02060603020205020403" pitchFamily="18" charset="0"/>
                        </a:rPr>
                        <a:t>Nilai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466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sz="2800" dirty="0">
                          <a:latin typeface="Rockwell" panose="02060603020205020403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Rockwell" panose="02060603020205020403" pitchFamily="18" charset="0"/>
                        </a:rPr>
                        <a:t>Bilangan</a:t>
                      </a:r>
                      <a:r>
                        <a:rPr lang="en-US" sz="2800" dirty="0">
                          <a:latin typeface="Rockwell" panose="02060603020205020403" pitchFamily="18" charset="0"/>
                        </a:rPr>
                        <a:t> </a:t>
                      </a:r>
                      <a:r>
                        <a:rPr lang="en-US" sz="2800" dirty="0" err="1">
                          <a:latin typeface="Rockwell" panose="02060603020205020403" pitchFamily="18" charset="0"/>
                        </a:rPr>
                        <a:t>Pengguna</a:t>
                      </a:r>
                      <a:r>
                        <a:rPr lang="en-US" sz="2800" dirty="0">
                          <a:latin typeface="Rockwell" panose="02060603020205020403" pitchFamily="18" charset="0"/>
                        </a:rPr>
                        <a:t> </a:t>
                      </a:r>
                      <a:r>
                        <a:rPr lang="en-US" sz="2800" dirty="0" err="1">
                          <a:latin typeface="Rockwell" panose="02060603020205020403" pitchFamily="18" charset="0"/>
                        </a:rPr>
                        <a:t>Serentak</a:t>
                      </a:r>
                      <a:endParaRPr lang="en-MY" sz="2800" dirty="0"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MY" sz="2800" dirty="0">
                          <a:latin typeface="Rockwell" panose="02060603020205020403" pitchFamily="18" charset="0"/>
                        </a:rPr>
                        <a:t>500 </a:t>
                      </a:r>
                      <a:r>
                        <a:rPr lang="en-MY" sz="2800" dirty="0" err="1">
                          <a:latin typeface="Rockwell" panose="02060603020205020403" pitchFamily="18" charset="0"/>
                        </a:rPr>
                        <a:t>pengguna</a:t>
                      </a:r>
                      <a:endParaRPr lang="en-MY" sz="2800" dirty="0"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062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sz="2800" dirty="0">
                          <a:latin typeface="Rockwell" panose="02060603020205020403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Rockwell" panose="02060603020205020403" pitchFamily="18" charset="0"/>
                        </a:rPr>
                        <a:t>Purata</a:t>
                      </a:r>
                      <a:r>
                        <a:rPr lang="en-US" sz="2800" dirty="0">
                          <a:latin typeface="Rockwell" panose="02060603020205020403" pitchFamily="18" charset="0"/>
                        </a:rPr>
                        <a:t> Masa </a:t>
                      </a:r>
                      <a:r>
                        <a:rPr lang="en-US" sz="2800" dirty="0" err="1">
                          <a:latin typeface="Rockwell" panose="02060603020205020403" pitchFamily="18" charset="0"/>
                        </a:rPr>
                        <a:t>Tindakbalas</a:t>
                      </a:r>
                      <a:endParaRPr lang="en-MY" sz="2800" dirty="0"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MY" sz="2800" dirty="0">
                          <a:latin typeface="Rockwell" panose="02060603020205020403" pitchFamily="18" charset="0"/>
                        </a:rPr>
                        <a:t>&lt;= 5 </a:t>
                      </a:r>
                      <a:r>
                        <a:rPr lang="en-MY" sz="2800" dirty="0" err="1">
                          <a:latin typeface="Rockwell" panose="02060603020205020403" pitchFamily="18" charset="0"/>
                        </a:rPr>
                        <a:t>saat</a:t>
                      </a:r>
                      <a:endParaRPr lang="en-MY" sz="2800" dirty="0"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5051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sz="2800" dirty="0">
                          <a:latin typeface="Rockwell" panose="02060603020205020403" pitchFamily="18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Rockwell" panose="02060603020205020403" pitchFamily="18" charset="0"/>
                        </a:rPr>
                        <a:t>Transaksi</a:t>
                      </a:r>
                      <a:r>
                        <a:rPr lang="en-US" sz="2800" dirty="0">
                          <a:latin typeface="Rockwell" panose="02060603020205020403" pitchFamily="18" charset="0"/>
                        </a:rPr>
                        <a:t> </a:t>
                      </a:r>
                      <a:r>
                        <a:rPr lang="en-US" sz="2800" dirty="0" err="1">
                          <a:latin typeface="Rockwell" panose="02060603020205020403" pitchFamily="18" charset="0"/>
                        </a:rPr>
                        <a:t>Bisnes</a:t>
                      </a:r>
                      <a:endParaRPr lang="en-US" sz="2800" dirty="0">
                        <a:latin typeface="Rockwell" panose="02060603020205020403" pitchFamily="18" charset="0"/>
                      </a:endParaRP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rPr>
                        <a:t>Cipta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rPr>
                        <a:t>Aduan</a:t>
                      </a:r>
                      <a:endParaRPr lang="en-US" sz="2000" dirty="0">
                        <a:solidFill>
                          <a:schemeClr val="tx1"/>
                        </a:solidFill>
                        <a:latin typeface="Rockwell" panose="02060603020205020403" pitchFamily="18" charset="0"/>
                      </a:endParaRP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rPr>
                        <a:t>Papar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rPr>
                        <a:t>laporan</a:t>
                      </a:r>
                      <a:endParaRPr lang="en-US" sz="2000" baseline="0" dirty="0">
                        <a:solidFill>
                          <a:schemeClr val="tx1"/>
                        </a:solidFill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MY" sz="2800" dirty="0">
                          <a:latin typeface="Rockwell" panose="02060603020205020403" pitchFamily="18" charset="0"/>
                        </a:rPr>
                        <a:t>1 </a:t>
                      </a:r>
                      <a:r>
                        <a:rPr lang="en-MY" sz="2800" dirty="0" err="1">
                          <a:latin typeface="Rockwell" panose="02060603020205020403" pitchFamily="18" charset="0"/>
                        </a:rPr>
                        <a:t>transaksi</a:t>
                      </a:r>
                      <a:r>
                        <a:rPr lang="en-MY" sz="2800" dirty="0">
                          <a:latin typeface="Rockwell" panose="02060603020205020403" pitchFamily="18" charset="0"/>
                        </a:rPr>
                        <a:t> </a:t>
                      </a:r>
                      <a:r>
                        <a:rPr lang="en-MY" sz="2800" dirty="0" err="1">
                          <a:latin typeface="Rockwell" panose="02060603020205020403" pitchFamily="18" charset="0"/>
                        </a:rPr>
                        <a:t>bisnes</a:t>
                      </a:r>
                      <a:endParaRPr lang="en-MY" sz="2800" dirty="0"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1765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sz="2800">
                          <a:latin typeface="Rockwell" panose="02060603020205020403" pitchFamily="18" charset="0"/>
                        </a:rPr>
                        <a:t>4.</a:t>
                      </a:r>
                      <a:endParaRPr lang="en-MY" sz="2800" dirty="0"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800" dirty="0" err="1">
                          <a:latin typeface="Rockwell" panose="02060603020205020403" pitchFamily="18" charset="0"/>
                        </a:rPr>
                        <a:t>Ujian</a:t>
                      </a:r>
                      <a:r>
                        <a:rPr lang="en-MY" sz="2800" dirty="0">
                          <a:latin typeface="Rockwell" panose="02060603020205020403" pitchFamily="18" charset="0"/>
                        </a:rPr>
                        <a:t> Beban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MY" sz="2800" dirty="0">
                          <a:latin typeface="Rockwell" panose="02060603020205020403" pitchFamily="18" charset="0"/>
                        </a:rPr>
                        <a:t>1,000 </a:t>
                      </a:r>
                      <a:r>
                        <a:rPr lang="en-MY" sz="2800" dirty="0" err="1">
                          <a:latin typeface="Rockwell" panose="02060603020205020403" pitchFamily="18" charset="0"/>
                        </a:rPr>
                        <a:t>pengguna</a:t>
                      </a:r>
                      <a:endParaRPr lang="en-MY" sz="2800" dirty="0"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4712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4886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BE11BF-33A5-4653-A144-CCCBACF5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862" y="1366983"/>
            <a:ext cx="10940188" cy="64572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Rockwell" panose="02060603020205020403" pitchFamily="18" charset="0"/>
              </a:rPr>
              <a:t>PERSEDIAAN DAN PELAKSANAAN UJIAN</a:t>
            </a:r>
            <a:endParaRPr lang="en-US" b="0" dirty="0">
              <a:latin typeface="Rockwell" panose="02060603020205020403" pitchFamily="18" charset="0"/>
            </a:endParaRP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7F4D2C2-B71A-4089-A3FE-603C32706CA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Unit </a:t>
            </a:r>
            <a:r>
              <a:rPr lang="en-US" dirty="0" err="1"/>
              <a:t>MyTCoE</a:t>
            </a:r>
            <a:r>
              <a:rPr lang="en-US" dirty="0"/>
              <a:t>, MAMPU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BA1BB58-7555-4382-B178-7ED04E137E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631" y="175490"/>
            <a:ext cx="1594498" cy="638805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B831F116-7B98-47B1-B4E5-1449DA1EA10F}"/>
              </a:ext>
            </a:extLst>
          </p:cNvPr>
          <p:cNvSpPr txBox="1">
            <a:spLocks/>
          </p:cNvSpPr>
          <p:nvPr/>
        </p:nvSpPr>
        <p:spPr>
          <a:xfrm>
            <a:off x="508862" y="2086470"/>
            <a:ext cx="9682889" cy="562239"/>
          </a:xfrm>
          <a:prstGeom prst="rect">
            <a:avLst/>
          </a:prstGeom>
        </p:spPr>
        <p:txBody>
          <a:bodyPr vert="horz" lIns="91440" tIns="45720" rIns="91440" bIns="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Rockwell" panose="02060603020205020403" pitchFamily="18" charset="0"/>
              </a:rPr>
              <a:t>1. </a:t>
            </a:r>
            <a:r>
              <a:rPr lang="en-US" sz="3600" dirty="0" err="1">
                <a:latin typeface="Rockwell" panose="02060603020205020403" pitchFamily="18" charset="0"/>
              </a:rPr>
              <a:t>Infrastruktur</a:t>
            </a:r>
            <a:r>
              <a:rPr lang="en-US" sz="3600" dirty="0">
                <a:latin typeface="Rockwell" panose="02060603020205020403" pitchFamily="18" charset="0"/>
              </a:rPr>
              <a:t> dan Server </a:t>
            </a:r>
            <a:r>
              <a:rPr lang="en-US" sz="3600" dirty="0" err="1">
                <a:latin typeface="Rockwell" panose="02060603020205020403" pitchFamily="18" charset="0"/>
              </a:rPr>
              <a:t>Sistem</a:t>
            </a:r>
            <a:r>
              <a:rPr lang="en-US" sz="3600" dirty="0">
                <a:latin typeface="Rockwell" panose="02060603020205020403" pitchFamily="18" charset="0"/>
              </a:rPr>
              <a:t> </a:t>
            </a:r>
            <a:r>
              <a:rPr lang="en-US" sz="3600" dirty="0" err="1">
                <a:latin typeface="Rockwell" panose="02060603020205020403" pitchFamily="18" charset="0"/>
              </a:rPr>
              <a:t>Aplikasi</a:t>
            </a:r>
            <a:endParaRPr lang="en-US" sz="3600" b="0" dirty="0">
              <a:latin typeface="Rockwell" panose="02060603020205020403" pitchFamily="18" charset="0"/>
            </a:endParaRP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212DD21-8C38-4779-BE04-5D1AAEF29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862" y="2830658"/>
            <a:ext cx="6621611" cy="3209924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arenR"/>
            </a:pPr>
            <a:r>
              <a:rPr lang="en-US" sz="2800" dirty="0">
                <a:latin typeface="Rockwell" panose="02060603020205020403" pitchFamily="18" charset="0"/>
              </a:rPr>
              <a:t>1 NLB Server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>
                <a:latin typeface="Rockwell" panose="02060603020205020403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Rockwell" panose="02060603020205020403" pitchFamily="18" charset="0"/>
              </a:rPr>
              <a:t>4 CPU, 4 GB RAM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US" sz="2800" dirty="0">
                <a:latin typeface="Rockwell" panose="02060603020205020403" pitchFamily="18" charset="0"/>
              </a:rPr>
              <a:t>2 Application Server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>
                <a:latin typeface="Rockwell" panose="02060603020205020403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Rockwell" panose="02060603020205020403" pitchFamily="18" charset="0"/>
              </a:rPr>
              <a:t>4 CPU, 32 GB RAM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US" sz="2800" dirty="0">
                <a:latin typeface="Rockwell" panose="02060603020205020403" pitchFamily="18" charset="0"/>
              </a:rPr>
              <a:t>1 Database Server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>
                <a:latin typeface="Rockwell" panose="02060603020205020403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Rockwell" panose="02060603020205020403" pitchFamily="18" charset="0"/>
              </a:rPr>
              <a:t>4 CPU, 8 GB RAM</a:t>
            </a:r>
          </a:p>
          <a:p>
            <a:pPr marL="457200" lvl="1" indent="0">
              <a:buNone/>
            </a:pPr>
            <a:endParaRPr lang="en-US" b="1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795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631" y="175490"/>
            <a:ext cx="1594498" cy="63880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536" y="2606119"/>
            <a:ext cx="8160790" cy="3822389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5981700" y="2633992"/>
            <a:ext cx="1762125" cy="74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00" b="1" dirty="0" err="1"/>
              <a:t>Sistem</a:t>
            </a:r>
            <a:r>
              <a:rPr lang="en-MY" sz="1400" b="1" dirty="0"/>
              <a:t> </a:t>
            </a:r>
            <a:r>
              <a:rPr lang="en-MY" sz="1400" b="1" dirty="0" err="1"/>
              <a:t>ePharmacist</a:t>
            </a:r>
            <a:endParaRPr lang="en-MY" sz="1400" b="1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69610372-D59A-4A81-9726-713A31063D34}"/>
              </a:ext>
            </a:extLst>
          </p:cNvPr>
          <p:cNvSpPr txBox="1">
            <a:spLocks/>
          </p:cNvSpPr>
          <p:nvPr/>
        </p:nvSpPr>
        <p:spPr>
          <a:xfrm>
            <a:off x="319371" y="885194"/>
            <a:ext cx="11482104" cy="638806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000" b="1" kern="1200">
                <a:solidFill>
                  <a:schemeClr val="accent1"/>
                </a:solidFill>
                <a:latin typeface="+mj-lt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en-US" dirty="0">
                <a:latin typeface="Rockwell" panose="02060603020205020403" pitchFamily="18" charset="0"/>
              </a:rPr>
              <a:t>PERSEDIAAN DAN PELAKSANAAN UJIAN</a:t>
            </a:r>
            <a:endParaRPr lang="en-US" b="0" dirty="0">
              <a:latin typeface="Rockwell" panose="02060603020205020403" pitchFamily="18" charset="0"/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F0410936-80E3-4DBB-980A-0BFF408ADB32}"/>
              </a:ext>
            </a:extLst>
          </p:cNvPr>
          <p:cNvSpPr txBox="1">
            <a:spLocks/>
          </p:cNvSpPr>
          <p:nvPr/>
        </p:nvSpPr>
        <p:spPr>
          <a:xfrm>
            <a:off x="337411" y="1783940"/>
            <a:ext cx="9444763" cy="562239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Rockwell" panose="02060603020205020403" pitchFamily="18" charset="0"/>
              </a:rPr>
              <a:t>2. </a:t>
            </a:r>
            <a:r>
              <a:rPr lang="en-US" sz="3600" dirty="0" err="1">
                <a:latin typeface="Rockwell" panose="02060603020205020403" pitchFamily="18" charset="0"/>
              </a:rPr>
              <a:t>Infrastruktur</a:t>
            </a:r>
            <a:r>
              <a:rPr lang="en-US" sz="3600" dirty="0">
                <a:latin typeface="Rockwell" panose="02060603020205020403" pitchFamily="18" charset="0"/>
              </a:rPr>
              <a:t> dan Server </a:t>
            </a:r>
            <a:r>
              <a:rPr lang="en-US" sz="3600" dirty="0" err="1">
                <a:latin typeface="Rockwell" panose="02060603020205020403" pitchFamily="18" charset="0"/>
              </a:rPr>
              <a:t>Pengujian</a:t>
            </a:r>
            <a:endParaRPr lang="en-US" sz="3600" b="0" dirty="0">
              <a:latin typeface="Rockwell" panose="02060603020205020403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F6030F-9335-42D4-AD00-0359E952469A}"/>
              </a:ext>
            </a:extLst>
          </p:cNvPr>
          <p:cNvSpPr/>
          <p:nvPr/>
        </p:nvSpPr>
        <p:spPr>
          <a:xfrm>
            <a:off x="7743825" y="4400551"/>
            <a:ext cx="1619249" cy="6425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00" b="1" dirty="0"/>
              <a:t>Perfmon</a:t>
            </a:r>
          </a:p>
        </p:txBody>
      </p:sp>
    </p:spTree>
    <p:extLst>
      <p:ext uri="{BB962C8B-B14F-4D97-AF65-F5344CB8AC3E}">
        <p14:creationId xmlns:p14="http://schemas.microsoft.com/office/powerpoint/2010/main" val="2058479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BE11BF-33A5-4653-A144-CCCBACF5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603" y="1981200"/>
            <a:ext cx="7342622" cy="732195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Rockwell" panose="02060603020205020403" pitchFamily="18" charset="0"/>
              </a:rPr>
              <a:t>3. </a:t>
            </a:r>
            <a:r>
              <a:rPr lang="en-US" sz="3600" dirty="0" err="1">
                <a:latin typeface="Rockwell" panose="02060603020205020403" pitchFamily="18" charset="0"/>
              </a:rPr>
              <a:t>Skrip</a:t>
            </a:r>
            <a:r>
              <a:rPr lang="en-US" sz="3600" dirty="0">
                <a:latin typeface="Rockwell" panose="02060603020205020403" pitchFamily="18" charset="0"/>
              </a:rPr>
              <a:t> </a:t>
            </a:r>
            <a:r>
              <a:rPr lang="en-US" sz="3600" dirty="0" err="1">
                <a:latin typeface="Rockwell" panose="02060603020205020403" pitchFamily="18" charset="0"/>
              </a:rPr>
              <a:t>Pengujian</a:t>
            </a:r>
            <a:endParaRPr lang="en-US" sz="3600" b="0" dirty="0">
              <a:latin typeface="Rockwell" panose="02060603020205020403" pitchFamily="18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482DBEC-EE72-4155-ACC5-87E80C560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23" y="3013984"/>
            <a:ext cx="10450948" cy="3342365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lphaLcParenR"/>
            </a:pPr>
            <a:r>
              <a:rPr lang="en-US" sz="2800" dirty="0" err="1">
                <a:latin typeface="Rockwell" panose="02060603020205020403" pitchFamily="18" charset="0"/>
              </a:rPr>
              <a:t>Skrip</a:t>
            </a:r>
            <a:r>
              <a:rPr lang="en-US" sz="2800" dirty="0">
                <a:latin typeface="Rockwell" panose="02060603020205020403" pitchFamily="18" charset="0"/>
              </a:rPr>
              <a:t> </a:t>
            </a:r>
            <a:r>
              <a:rPr lang="en-US" sz="2800" dirty="0" err="1">
                <a:latin typeface="Rockwell" panose="02060603020205020403" pitchFamily="18" charset="0"/>
              </a:rPr>
              <a:t>telah</a:t>
            </a:r>
            <a:r>
              <a:rPr lang="en-US" sz="2800" dirty="0">
                <a:latin typeface="Rockwell" panose="02060603020205020403" pitchFamily="18" charset="0"/>
              </a:rPr>
              <a:t> </a:t>
            </a:r>
            <a:r>
              <a:rPr lang="en-US" sz="2800" dirty="0" err="1">
                <a:latin typeface="Rockwell" panose="02060603020205020403" pitchFamily="18" charset="0"/>
              </a:rPr>
              <a:t>dibangunkan</a:t>
            </a:r>
            <a:r>
              <a:rPr lang="en-US" sz="2800" dirty="0">
                <a:latin typeface="Rockwell" panose="02060603020205020403" pitchFamily="18" charset="0"/>
              </a:rPr>
              <a:t> pada 14 - 16 Mac 2023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US" sz="2800" dirty="0">
                <a:latin typeface="Rockwell" panose="02060603020205020403" pitchFamily="18" charset="0"/>
              </a:rPr>
              <a:t>2 </a:t>
            </a:r>
            <a:r>
              <a:rPr lang="en-US" sz="2800" dirty="0" err="1">
                <a:latin typeface="Rockwell" panose="02060603020205020403" pitchFamily="18" charset="0"/>
              </a:rPr>
              <a:t>Transaksi</a:t>
            </a:r>
            <a:r>
              <a:rPr lang="en-US" sz="2800" dirty="0">
                <a:latin typeface="Rockwell" panose="02060603020205020403" pitchFamily="18" charset="0"/>
              </a:rPr>
              <a:t> </a:t>
            </a:r>
            <a:r>
              <a:rPr lang="en-US" sz="2800" dirty="0" err="1">
                <a:latin typeface="Rockwell" panose="02060603020205020403" pitchFamily="18" charset="0"/>
              </a:rPr>
              <a:t>Bisnes</a:t>
            </a:r>
            <a:endParaRPr lang="en-US" sz="2800" dirty="0">
              <a:latin typeface="Rockwell" panose="02060603020205020403" pitchFamily="18" charset="0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q"/>
              <a:defRPr/>
            </a:pPr>
            <a:r>
              <a:rPr lang="en-US" sz="2400" dirty="0" err="1">
                <a:latin typeface="Rockwell" panose="02060603020205020403" pitchFamily="18" charset="0"/>
              </a:rPr>
              <a:t>Cipta</a:t>
            </a:r>
            <a:r>
              <a:rPr lang="en-US" sz="2400" dirty="0">
                <a:latin typeface="Rockwell" panose="02060603020205020403" pitchFamily="18" charset="0"/>
              </a:rPr>
              <a:t> </a:t>
            </a:r>
            <a:r>
              <a:rPr lang="en-US" sz="2400" dirty="0" err="1">
                <a:latin typeface="Rockwell" panose="02060603020205020403" pitchFamily="18" charset="0"/>
              </a:rPr>
              <a:t>Aduan</a:t>
            </a:r>
            <a:endParaRPr lang="en-US" sz="2400" dirty="0">
              <a:latin typeface="Rockwell" panose="02060603020205020403" pitchFamily="18" charset="0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q"/>
              <a:defRPr/>
            </a:pPr>
            <a:r>
              <a:rPr lang="en-US" sz="2400" dirty="0" err="1">
                <a:latin typeface="Rockwell" panose="02060603020205020403" pitchFamily="18" charset="0"/>
              </a:rPr>
              <a:t>Papar</a:t>
            </a:r>
            <a:r>
              <a:rPr lang="en-US" sz="2400" dirty="0">
                <a:latin typeface="Rockwell" panose="02060603020205020403" pitchFamily="18" charset="0"/>
              </a:rPr>
              <a:t> </a:t>
            </a:r>
            <a:r>
              <a:rPr lang="en-US" sz="2400" dirty="0" err="1">
                <a:latin typeface="Rockwell" panose="02060603020205020403" pitchFamily="18" charset="0"/>
              </a:rPr>
              <a:t>Laporan</a:t>
            </a:r>
            <a:endParaRPr lang="en-US" sz="2400" dirty="0">
              <a:latin typeface="Rockwell" panose="02060603020205020403" pitchFamily="18" charset="0"/>
            </a:endParaRP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7F4D2C2-B71A-4089-A3FE-603C32706CA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Unit </a:t>
            </a:r>
            <a:r>
              <a:rPr lang="en-US" dirty="0" err="1"/>
              <a:t>MyTCoE</a:t>
            </a:r>
            <a:r>
              <a:rPr lang="en-US" dirty="0"/>
              <a:t>, MAMPU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BA1BB58-7555-4382-B178-7ED04E137E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631" y="175490"/>
            <a:ext cx="1594498" cy="638805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DAF7BAF0-E3BF-4D7B-8FFE-69281A334F69}"/>
              </a:ext>
            </a:extLst>
          </p:cNvPr>
          <p:cNvSpPr txBox="1">
            <a:spLocks/>
          </p:cNvSpPr>
          <p:nvPr/>
        </p:nvSpPr>
        <p:spPr>
          <a:xfrm>
            <a:off x="400835" y="1277887"/>
            <a:ext cx="10850911" cy="638806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000" b="1" kern="1200">
                <a:solidFill>
                  <a:schemeClr val="accent1"/>
                </a:solidFill>
                <a:latin typeface="+mj-lt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en-US" dirty="0">
                <a:latin typeface="Rockwell" panose="02060603020205020403" pitchFamily="18" charset="0"/>
              </a:rPr>
              <a:t>PERSEDIAAN DAN PELAKSANAAN UJIAN</a:t>
            </a:r>
            <a:endParaRPr lang="en-US" b="0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536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BE11BF-33A5-4653-A144-CCCBACF5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603" y="1981200"/>
            <a:ext cx="7342622" cy="732195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Rockwell" panose="02060603020205020403" pitchFamily="18" charset="0"/>
              </a:rPr>
              <a:t>4. Data </a:t>
            </a:r>
            <a:r>
              <a:rPr lang="en-US" sz="3600" dirty="0" err="1">
                <a:latin typeface="Rockwell" panose="02060603020205020403" pitchFamily="18" charset="0"/>
              </a:rPr>
              <a:t>Pengujian</a:t>
            </a:r>
            <a:endParaRPr lang="en-US" sz="3600" b="0" dirty="0">
              <a:latin typeface="Rockwell" panose="02060603020205020403" pitchFamily="18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482DBEC-EE72-4155-ACC5-87E80C560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23" y="3013985"/>
            <a:ext cx="10450948" cy="288653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en-US" sz="2800" dirty="0">
                <a:latin typeface="Rockwell" panose="02060603020205020403" pitchFamily="18" charset="0"/>
              </a:rPr>
              <a:t>1,000 data </a:t>
            </a:r>
            <a:r>
              <a:rPr lang="en-US" sz="2800" dirty="0" err="1">
                <a:latin typeface="Rockwell" panose="02060603020205020403" pitchFamily="18" charset="0"/>
              </a:rPr>
              <a:t>pengguna</a:t>
            </a:r>
            <a:endParaRPr lang="en-US" sz="2800" dirty="0">
              <a:latin typeface="Rockwell" panose="02060603020205020403" pitchFamily="18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latin typeface="Rockwell" panose="02060603020205020403" pitchFamily="18" charset="0"/>
              </a:rPr>
              <a:t>10 data administrator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7F4D2C2-B71A-4089-A3FE-603C32706CA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Unit </a:t>
            </a:r>
            <a:r>
              <a:rPr lang="en-US" dirty="0" err="1"/>
              <a:t>MyTCoE</a:t>
            </a:r>
            <a:r>
              <a:rPr lang="en-US" dirty="0"/>
              <a:t>, MAMPU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BA1BB58-7555-4382-B178-7ED04E137E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631" y="175490"/>
            <a:ext cx="1594498" cy="638805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DAF7BAF0-E3BF-4D7B-8FFE-69281A334F69}"/>
              </a:ext>
            </a:extLst>
          </p:cNvPr>
          <p:cNvSpPr txBox="1">
            <a:spLocks/>
          </p:cNvSpPr>
          <p:nvPr/>
        </p:nvSpPr>
        <p:spPr>
          <a:xfrm>
            <a:off x="400835" y="1277887"/>
            <a:ext cx="10850911" cy="638806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000" b="1" kern="1200">
                <a:solidFill>
                  <a:schemeClr val="accent1"/>
                </a:solidFill>
                <a:latin typeface="+mj-lt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en-US" dirty="0">
                <a:latin typeface="Rockwell" panose="02060603020205020403" pitchFamily="18" charset="0"/>
              </a:rPr>
              <a:t>PERSEDIAAN DAN PELAKSANAAN UJIAN</a:t>
            </a:r>
            <a:endParaRPr lang="en-US" b="0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976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BE11BF-33A5-4653-A144-CCCBACF5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969" y="1831993"/>
            <a:ext cx="7342622" cy="56132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Rockwell" panose="02060603020205020403" pitchFamily="18" charset="0"/>
              </a:rPr>
              <a:t>5. </a:t>
            </a:r>
            <a:r>
              <a:rPr lang="en-US" sz="3600" dirty="0" err="1">
                <a:latin typeface="Rockwell" panose="02060603020205020403" pitchFamily="18" charset="0"/>
              </a:rPr>
              <a:t>Pelaksanaan</a:t>
            </a:r>
            <a:r>
              <a:rPr lang="en-US" sz="3600" dirty="0">
                <a:latin typeface="Rockwell" panose="02060603020205020403" pitchFamily="18" charset="0"/>
              </a:rPr>
              <a:t> </a:t>
            </a:r>
            <a:r>
              <a:rPr lang="en-US" sz="3600" dirty="0" err="1">
                <a:latin typeface="Rockwell" panose="02060603020205020403" pitchFamily="18" charset="0"/>
              </a:rPr>
              <a:t>Ujian</a:t>
            </a:r>
            <a:r>
              <a:rPr lang="en-US" sz="3600" dirty="0">
                <a:latin typeface="Rockwell" panose="02060603020205020403" pitchFamily="18" charset="0"/>
              </a:rPr>
              <a:t> Beban</a:t>
            </a:r>
            <a:endParaRPr lang="en-US" sz="3600" b="0" dirty="0">
              <a:latin typeface="Rockwell" panose="02060603020205020403" pitchFamily="18" charset="0"/>
            </a:endParaRP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7F4D2C2-B71A-4089-A3FE-603C32706CA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Unit </a:t>
            </a:r>
            <a:r>
              <a:rPr lang="en-US" dirty="0" err="1"/>
              <a:t>MyTCoE</a:t>
            </a:r>
            <a:r>
              <a:rPr lang="en-US" dirty="0"/>
              <a:t>, MAMPU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BA1BB58-7555-4382-B178-7ED04E137E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631" y="175490"/>
            <a:ext cx="1594498" cy="638805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DAF7BAF0-E3BF-4D7B-8FFE-69281A334F69}"/>
              </a:ext>
            </a:extLst>
          </p:cNvPr>
          <p:cNvSpPr txBox="1">
            <a:spLocks/>
          </p:cNvSpPr>
          <p:nvPr/>
        </p:nvSpPr>
        <p:spPr>
          <a:xfrm>
            <a:off x="414969" y="1200403"/>
            <a:ext cx="10850911" cy="638806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000" b="1" kern="1200">
                <a:solidFill>
                  <a:schemeClr val="accent1"/>
                </a:solidFill>
                <a:latin typeface="+mj-lt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en-US" dirty="0">
                <a:latin typeface="Rockwell" panose="02060603020205020403" pitchFamily="18" charset="0"/>
              </a:rPr>
              <a:t>PERSEDIAAN DAN PELAKSANAAN UJIAN</a:t>
            </a:r>
            <a:endParaRPr lang="en-US" b="0" dirty="0">
              <a:latin typeface="Rockwell" panose="02060603020205020403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644136"/>
              </p:ext>
            </p:extLst>
          </p:nvPr>
        </p:nvGraphicFramePr>
        <p:xfrm>
          <a:off x="531544" y="2393315"/>
          <a:ext cx="1121711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133">
                  <a:extLst>
                    <a:ext uri="{9D8B030D-6E8A-4147-A177-3AD203B41FA5}">
                      <a16:colId xmlns:a16="http://schemas.microsoft.com/office/drawing/2014/main" val="4001645645"/>
                    </a:ext>
                  </a:extLst>
                </a:gridCol>
                <a:gridCol w="3127014">
                  <a:extLst>
                    <a:ext uri="{9D8B030D-6E8A-4147-A177-3AD203B41FA5}">
                      <a16:colId xmlns:a16="http://schemas.microsoft.com/office/drawing/2014/main" val="679210180"/>
                    </a:ext>
                  </a:extLst>
                </a:gridCol>
                <a:gridCol w="1271825">
                  <a:extLst>
                    <a:ext uri="{9D8B030D-6E8A-4147-A177-3AD203B41FA5}">
                      <a16:colId xmlns:a16="http://schemas.microsoft.com/office/drawing/2014/main" val="2041729993"/>
                    </a:ext>
                  </a:extLst>
                </a:gridCol>
                <a:gridCol w="1526794">
                  <a:extLst>
                    <a:ext uri="{9D8B030D-6E8A-4147-A177-3AD203B41FA5}">
                      <a16:colId xmlns:a16="http://schemas.microsoft.com/office/drawing/2014/main" val="1560250026"/>
                    </a:ext>
                  </a:extLst>
                </a:gridCol>
                <a:gridCol w="1514764">
                  <a:extLst>
                    <a:ext uri="{9D8B030D-6E8A-4147-A177-3AD203B41FA5}">
                      <a16:colId xmlns:a16="http://schemas.microsoft.com/office/drawing/2014/main" val="3668247979"/>
                    </a:ext>
                  </a:extLst>
                </a:gridCol>
                <a:gridCol w="1450109">
                  <a:extLst>
                    <a:ext uri="{9D8B030D-6E8A-4147-A177-3AD203B41FA5}">
                      <a16:colId xmlns:a16="http://schemas.microsoft.com/office/drawing/2014/main" val="2154611541"/>
                    </a:ext>
                  </a:extLst>
                </a:gridCol>
                <a:gridCol w="1542471">
                  <a:extLst>
                    <a:ext uri="{9D8B030D-6E8A-4147-A177-3AD203B41FA5}">
                      <a16:colId xmlns:a16="http://schemas.microsoft.com/office/drawing/2014/main" val="3856902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Rockwell" panose="02060603020205020403" pitchFamily="18" charset="0"/>
                        </a:rPr>
                        <a:t>Bil</a:t>
                      </a:r>
                      <a:r>
                        <a:rPr lang="en-US" sz="2000" dirty="0">
                          <a:latin typeface="Rockwell" panose="02060603020205020403" pitchFamily="18" charset="0"/>
                        </a:rPr>
                        <a:t>.</a:t>
                      </a:r>
                      <a:endParaRPr lang="en-MY" sz="2000" dirty="0"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Rockwell" panose="02060603020205020403" pitchFamily="18" charset="0"/>
                        </a:rPr>
                        <a:t>Transaksi</a:t>
                      </a:r>
                      <a:r>
                        <a:rPr lang="en-US" sz="2000" dirty="0">
                          <a:latin typeface="Rockwell" panose="02060603020205020403" pitchFamily="18" charset="0"/>
                        </a:rPr>
                        <a:t> </a:t>
                      </a:r>
                      <a:r>
                        <a:rPr lang="en-US" sz="2000" dirty="0" err="1">
                          <a:latin typeface="Rockwell" panose="02060603020205020403" pitchFamily="18" charset="0"/>
                        </a:rPr>
                        <a:t>Bisnes</a:t>
                      </a:r>
                      <a:endParaRPr lang="en-MY" sz="2000" dirty="0"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Rockwell" panose="02060603020205020403" pitchFamily="18" charset="0"/>
                        </a:rPr>
                        <a:t>Wajaran</a:t>
                      </a:r>
                      <a:r>
                        <a:rPr lang="en-US" sz="2000" dirty="0">
                          <a:latin typeface="Rockwell" panose="02060603020205020403" pitchFamily="18" charset="0"/>
                        </a:rPr>
                        <a:t> (%)</a:t>
                      </a:r>
                      <a:endParaRPr lang="en-MY" sz="2000" dirty="0"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Rockwell" panose="02060603020205020403" pitchFamily="18" charset="0"/>
                        </a:rPr>
                        <a:t>Peringkat 1</a:t>
                      </a:r>
                      <a:endParaRPr lang="en-MY" sz="2000" dirty="0"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Rockwell" panose="02060603020205020403" pitchFamily="18" charset="0"/>
                        </a:rPr>
                        <a:t>Peringkat 2</a:t>
                      </a:r>
                      <a:endParaRPr lang="en-MY" sz="2000" dirty="0"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Rockwell" panose="02060603020205020403" pitchFamily="18" charset="0"/>
                        </a:rPr>
                        <a:t>Peringkat 3</a:t>
                      </a:r>
                      <a:endParaRPr lang="en-MY" sz="2000" dirty="0"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Rockwell" panose="02060603020205020403" pitchFamily="18" charset="0"/>
                        </a:rPr>
                        <a:t>Pengujian Tekanan</a:t>
                      </a:r>
                      <a:endParaRPr lang="en-MY" sz="2000" dirty="0"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6471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Rockwell" panose="02060603020205020403" pitchFamily="18" charset="0"/>
                        </a:rPr>
                        <a:t>1.</a:t>
                      </a:r>
                      <a:endParaRPr lang="en-MY" sz="2000" dirty="0"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Rockwell" panose="02060603020205020403" pitchFamily="18" charset="0"/>
                        </a:rPr>
                        <a:t>Laman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Rockwell" panose="02060603020205020403" pitchFamily="18" charset="0"/>
                        </a:rPr>
                        <a:t> Utama, Login, Create Ticket, Maklumat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Rockwell" panose="02060603020205020403" pitchFamily="18" charset="0"/>
                        </a:rPr>
                        <a:t>Aduan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Rockwell" panose="02060603020205020403" pitchFamily="18" charset="0"/>
                        </a:rPr>
                        <a:t>, Submit, Home, Logout</a:t>
                      </a:r>
                      <a:endParaRPr lang="en-MY" sz="2000" dirty="0">
                        <a:solidFill>
                          <a:srgbClr val="FF0000"/>
                        </a:solidFill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Rockwell" panose="02060603020205020403" pitchFamily="18" charset="0"/>
                        </a:rPr>
                        <a:t>90</a:t>
                      </a:r>
                      <a:endParaRPr lang="en-MY" sz="2000" dirty="0"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Rockwell" panose="02060603020205020403" pitchFamily="18" charset="0"/>
                        </a:rPr>
                        <a:t>90</a:t>
                      </a:r>
                      <a:endParaRPr lang="en-MY" sz="2000" dirty="0"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Rockwell" panose="02060603020205020403" pitchFamily="18" charset="0"/>
                        </a:rPr>
                        <a:t>500</a:t>
                      </a:r>
                      <a:endParaRPr lang="en-MY" sz="2000" dirty="0"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Rockwell" panose="02060603020205020403" pitchFamily="18" charset="0"/>
                        </a:rPr>
                        <a:t>1,000</a:t>
                      </a:r>
                      <a:endParaRPr lang="en-MY" sz="2000" dirty="0"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Rockwell" panose="02060603020205020403" pitchFamily="18" charset="0"/>
                        </a:rPr>
                        <a:t>2,000</a:t>
                      </a:r>
                      <a:endParaRPr lang="en-MY" sz="2000" dirty="0"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061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Rockwell" panose="02060603020205020403" pitchFamily="18" charset="0"/>
                        </a:rPr>
                        <a:t>2.</a:t>
                      </a:r>
                      <a:endParaRPr lang="en-MY" sz="2000" dirty="0"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Rockwell" panose="02060603020205020403" pitchFamily="18" charset="0"/>
                        </a:rPr>
                        <a:t>Laman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Rockwell" panose="02060603020205020403" pitchFamily="18" charset="0"/>
                        </a:rPr>
                        <a:t> Utama, Login,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Rockwell" panose="02060603020205020403" pitchFamily="18" charset="0"/>
                        </a:rPr>
                        <a:t>Papar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Rockwell" panose="02060603020205020403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Rockwell" panose="02060603020205020403" pitchFamily="18" charset="0"/>
                        </a:rPr>
                        <a:t>Laporan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Rockwell" panose="02060603020205020403" pitchFamily="18" charset="0"/>
                        </a:rPr>
                        <a:t>, Logout</a:t>
                      </a:r>
                      <a:endParaRPr lang="en-MY" sz="2000" dirty="0">
                        <a:solidFill>
                          <a:srgbClr val="FF0000"/>
                        </a:solidFill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Rockwell" panose="02060603020205020403" pitchFamily="18" charset="0"/>
                        </a:rPr>
                        <a:t>10</a:t>
                      </a:r>
                      <a:endParaRPr lang="en-MY" sz="2000" dirty="0"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Rockwell" panose="02060603020205020403" pitchFamily="18" charset="0"/>
                        </a:rPr>
                        <a:t>10</a:t>
                      </a:r>
                      <a:endParaRPr lang="en-MY" sz="2000" dirty="0"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Rockwell" panose="02060603020205020403" pitchFamily="18" charset="0"/>
                        </a:rPr>
                        <a:t>500</a:t>
                      </a:r>
                      <a:endParaRPr lang="en-MY" sz="2000" dirty="0"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Rockwell" panose="02060603020205020403" pitchFamily="18" charset="0"/>
                        </a:rPr>
                        <a:t>1,000</a:t>
                      </a:r>
                      <a:endParaRPr lang="en-MY" sz="2000" dirty="0"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Rockwell" panose="02060603020205020403" pitchFamily="18" charset="0"/>
                        </a:rPr>
                        <a:t>2,000</a:t>
                      </a:r>
                      <a:endParaRPr lang="en-MY" sz="2000" dirty="0"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5297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MY" sz="2000" b="1" dirty="0"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Rockwell" panose="02060603020205020403" pitchFamily="18" charset="0"/>
                        </a:rPr>
                        <a:t>JUMLAH</a:t>
                      </a:r>
                      <a:endParaRPr lang="en-MY" sz="2000" b="1" dirty="0"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Rockwell" panose="02060603020205020403" pitchFamily="18" charset="0"/>
                        </a:rPr>
                        <a:t>100</a:t>
                      </a:r>
                      <a:endParaRPr lang="en-MY" sz="2000" b="1" dirty="0"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Rockwell" panose="02060603020205020403" pitchFamily="18" charset="0"/>
                        </a:rPr>
                        <a:t>100</a:t>
                      </a:r>
                      <a:endParaRPr lang="en-MY" sz="2000" b="1" dirty="0"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Rockwell" panose="02060603020205020403" pitchFamily="18" charset="0"/>
                        </a:rPr>
                        <a:t>300</a:t>
                      </a:r>
                      <a:endParaRPr lang="en-MY" sz="2000" b="1" dirty="0"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Rockwell" panose="02060603020205020403" pitchFamily="18" charset="0"/>
                        </a:rPr>
                        <a:t>500</a:t>
                      </a:r>
                      <a:endParaRPr lang="en-MY" sz="2000" b="1" dirty="0"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Rockwell" panose="02060603020205020403" pitchFamily="18" charset="0"/>
                        </a:rPr>
                        <a:t>1,000</a:t>
                      </a:r>
                      <a:endParaRPr lang="en-MY" sz="2000" b="1" dirty="0"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9196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259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4">
      <a:dk1>
        <a:srgbClr val="3F3F3F"/>
      </a:dk1>
      <a:lt1>
        <a:srgbClr val="FFFFFF"/>
      </a:lt1>
      <a:dk2>
        <a:srgbClr val="F2F2F2"/>
      </a:dk2>
      <a:lt2>
        <a:srgbClr val="A5A5A5"/>
      </a:lt2>
      <a:accent1>
        <a:srgbClr val="00194C"/>
      </a:accent1>
      <a:accent2>
        <a:srgbClr val="EAB200"/>
      </a:accent2>
      <a:accent3>
        <a:srgbClr val="F2F2F2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951641_Hexagon presentation light_AAS_v4" id="{358289A0-A26B-433F-AD2B-1F8832C96153}" vid="{92CDC91D-95BF-4897-87D6-494563DF797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80A5AF1-8C57-4290-936E-5FD27C95725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87F4215-C6BB-44A3-9A5E-9446E6835900}">
  <ds:schemaRefs>
    <ds:schemaRef ds:uri="http://purl.org/dc/dcmitype/"/>
    <ds:schemaRef ds:uri="http://purl.org/dc/terms/"/>
    <ds:schemaRef ds:uri="16c05727-aa75-4e4a-9b5f-8a80a1165891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F8919DE-9BD9-47A9-9F5D-16EBB96879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Hexagon presentation light</Template>
  <TotalTime>0</TotalTime>
  <Words>876</Words>
  <Application>Microsoft Office PowerPoint</Application>
  <PresentationFormat>Widescreen</PresentationFormat>
  <Paragraphs>197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Arial Black</vt:lpstr>
      <vt:lpstr>Calibri</vt:lpstr>
      <vt:lpstr>Calibri Light</vt:lpstr>
      <vt:lpstr>CiscoSans ExtraLight</vt:lpstr>
      <vt:lpstr>Gill Sans SemiBold</vt:lpstr>
      <vt:lpstr>Rockwell</vt:lpstr>
      <vt:lpstr>Times New Roman</vt:lpstr>
      <vt:lpstr>Wingdings</vt:lpstr>
      <vt:lpstr>Office Theme</vt:lpstr>
      <vt:lpstr>LAPORAN UJIAN PRESTASI Sistem HESK</vt:lpstr>
      <vt:lpstr>KANDUNGAN</vt:lpstr>
      <vt:lpstr>OBJEKTIF</vt:lpstr>
      <vt:lpstr>SKOP UJIAN</vt:lpstr>
      <vt:lpstr>PERSEDIAAN DAN PELAKSANAAN UJIAN</vt:lpstr>
      <vt:lpstr>PowerPoint Presentation</vt:lpstr>
      <vt:lpstr>3. Skrip Pengujian</vt:lpstr>
      <vt:lpstr>4. Data Pengujian</vt:lpstr>
      <vt:lpstr>5. Pelaksanaan Ujian Beban</vt:lpstr>
      <vt:lpstr>KRITERIA PENILAIAN</vt:lpstr>
      <vt:lpstr>Application Performance Index (APDEX)</vt:lpstr>
      <vt:lpstr>Application Performance Index (APDEX)</vt:lpstr>
      <vt:lpstr>Application Performance Index (APDEX)</vt:lpstr>
      <vt:lpstr>KEPUTUSAN UJIAN  Pusingan 1  16 Mac 2023</vt:lpstr>
      <vt:lpstr>Ujian Beban 100 pengguna serentak</vt:lpstr>
      <vt:lpstr>Ujian Beban (1) 100 pengguna</vt:lpstr>
      <vt:lpstr>Ujian Beban 300 pengguna serentak</vt:lpstr>
      <vt:lpstr>Ujian Beban (1) 300 pengguna</vt:lpstr>
      <vt:lpstr>RUMUSAN DAN SYOR</vt:lpstr>
      <vt:lpstr>RUMUSAN</vt:lpstr>
      <vt:lpstr>SYOR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2019-11-22T18:43:39Z</dcterms:created>
  <dcterms:modified xsi:type="dcterms:W3CDTF">2023-03-16T15:03:04Z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